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0" r:id="rId3"/>
    <p:sldId id="317" r:id="rId4"/>
    <p:sldId id="301" r:id="rId5"/>
    <p:sldId id="302" r:id="rId6"/>
    <p:sldId id="303" r:id="rId7"/>
    <p:sldId id="304" r:id="rId8"/>
    <p:sldId id="305" r:id="rId9"/>
    <p:sldId id="314" r:id="rId10"/>
    <p:sldId id="306" r:id="rId11"/>
    <p:sldId id="315" r:id="rId12"/>
    <p:sldId id="316" r:id="rId13"/>
    <p:sldId id="307" r:id="rId14"/>
    <p:sldId id="308" r:id="rId15"/>
    <p:sldId id="309" r:id="rId16"/>
    <p:sldId id="310" r:id="rId17"/>
    <p:sldId id="311" r:id="rId18"/>
    <p:sldId id="312" r:id="rId19"/>
    <p:sldId id="313" r:id="rId20"/>
    <p:sldId id="2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8" autoAdjust="0"/>
    <p:restoredTop sz="77641" autoAdjust="0"/>
  </p:normalViewPr>
  <p:slideViewPr>
    <p:cSldViewPr snapToGrid="0">
      <p:cViewPr varScale="1">
        <p:scale>
          <a:sx n="51" d="100"/>
          <a:sy n="51" d="100"/>
        </p:scale>
        <p:origin x="1228" y="36"/>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Prince" userId="fcc015fbc7a3e533" providerId="LiveId" clId="{0272AA8C-D292-4B0F-96B7-84E46B431E02}"/>
    <pc:docChg chg="custSel addSld delSld modSld sldOrd">
      <pc:chgData name="Simon Prince" userId="fcc015fbc7a3e533" providerId="LiveId" clId="{0272AA8C-D292-4B0F-96B7-84E46B431E02}" dt="2022-09-27T18:46:53.978" v="165" actId="20577"/>
      <pc:docMkLst>
        <pc:docMk/>
      </pc:docMkLst>
      <pc:sldChg chg="addSp delSp modSp mod">
        <pc:chgData name="Simon Prince" userId="fcc015fbc7a3e533" providerId="LiveId" clId="{0272AA8C-D292-4B0F-96B7-84E46B431E02}" dt="2022-09-27T18:46:53.978" v="165" actId="20577"/>
        <pc:sldMkLst>
          <pc:docMk/>
          <pc:sldMk cId="876106008" sldId="256"/>
        </pc:sldMkLst>
        <pc:spChg chg="mod">
          <ac:chgData name="Simon Prince" userId="fcc015fbc7a3e533" providerId="LiveId" clId="{0272AA8C-D292-4B0F-96B7-84E46B431E02}" dt="2022-09-27T18:46:53.978" v="165" actId="20577"/>
          <ac:spMkLst>
            <pc:docMk/>
            <pc:sldMk cId="876106008" sldId="256"/>
            <ac:spMk id="3" creationId="{59CAAE44-D49D-434D-AD0A-3789FE33C447}"/>
          </ac:spMkLst>
        </pc:spChg>
        <pc:picChg chg="add del mod">
          <ac:chgData name="Simon Prince" userId="fcc015fbc7a3e533" providerId="LiveId" clId="{0272AA8C-D292-4B0F-96B7-84E46B431E02}" dt="2022-09-27T18:40:40.814" v="1" actId="21"/>
          <ac:picMkLst>
            <pc:docMk/>
            <pc:sldMk cId="876106008" sldId="256"/>
            <ac:picMk id="6" creationId="{EA11C020-D8F9-E962-AF58-22DE12F71146}"/>
          </ac:picMkLst>
        </pc:picChg>
        <pc:picChg chg="add del mod">
          <ac:chgData name="Simon Prince" userId="fcc015fbc7a3e533" providerId="LiveId" clId="{0272AA8C-D292-4B0F-96B7-84E46B431E02}" dt="2022-09-27T18:40:40.814" v="1" actId="21"/>
          <ac:picMkLst>
            <pc:docMk/>
            <pc:sldMk cId="876106008" sldId="256"/>
            <ac:picMk id="8" creationId="{22BF4740-D4B9-56B8-A1C4-47F797047EF8}"/>
          </ac:picMkLst>
        </pc:picChg>
        <pc:picChg chg="add del mod">
          <ac:chgData name="Simon Prince" userId="fcc015fbc7a3e533" providerId="LiveId" clId="{0272AA8C-D292-4B0F-96B7-84E46B431E02}" dt="2022-09-27T18:40:40.814" v="1" actId="21"/>
          <ac:picMkLst>
            <pc:docMk/>
            <pc:sldMk cId="876106008" sldId="256"/>
            <ac:picMk id="10" creationId="{5249D106-8C63-2BC7-1782-2A2E0659309B}"/>
          </ac:picMkLst>
        </pc:picChg>
        <pc:picChg chg="add del mod">
          <ac:chgData name="Simon Prince" userId="fcc015fbc7a3e533" providerId="LiveId" clId="{0272AA8C-D292-4B0F-96B7-84E46B431E02}" dt="2022-09-27T18:40:40.814" v="1" actId="21"/>
          <ac:picMkLst>
            <pc:docMk/>
            <pc:sldMk cId="876106008" sldId="256"/>
            <ac:picMk id="12" creationId="{D1651082-DC7A-B554-FAB4-9334B69F1E5D}"/>
          </ac:picMkLst>
        </pc:picChg>
        <pc:picChg chg="add del mod">
          <ac:chgData name="Simon Prince" userId="fcc015fbc7a3e533" providerId="LiveId" clId="{0272AA8C-D292-4B0F-96B7-84E46B431E02}" dt="2022-09-27T18:40:40.814" v="1" actId="21"/>
          <ac:picMkLst>
            <pc:docMk/>
            <pc:sldMk cId="876106008" sldId="256"/>
            <ac:picMk id="14" creationId="{0FAEAC22-21B9-2C3D-8367-771AF8DEF3C6}"/>
          </ac:picMkLst>
        </pc:picChg>
        <pc:picChg chg="add del mod">
          <ac:chgData name="Simon Prince" userId="fcc015fbc7a3e533" providerId="LiveId" clId="{0272AA8C-D292-4B0F-96B7-84E46B431E02}" dt="2022-09-27T18:40:40.814" v="1" actId="21"/>
          <ac:picMkLst>
            <pc:docMk/>
            <pc:sldMk cId="876106008" sldId="256"/>
            <ac:picMk id="16" creationId="{6C1A2237-7990-BAE9-CABD-BDDB9CCDA403}"/>
          </ac:picMkLst>
        </pc:picChg>
        <pc:picChg chg="add del mod">
          <ac:chgData name="Simon Prince" userId="fcc015fbc7a3e533" providerId="LiveId" clId="{0272AA8C-D292-4B0F-96B7-84E46B431E02}" dt="2022-09-27T18:40:40.814" v="1" actId="21"/>
          <ac:picMkLst>
            <pc:docMk/>
            <pc:sldMk cId="876106008" sldId="256"/>
            <ac:picMk id="18" creationId="{E330E809-3E61-8400-22A4-878D8C980481}"/>
          </ac:picMkLst>
        </pc:picChg>
        <pc:picChg chg="add del mod">
          <ac:chgData name="Simon Prince" userId="fcc015fbc7a3e533" providerId="LiveId" clId="{0272AA8C-D292-4B0F-96B7-84E46B431E02}" dt="2022-09-27T18:40:40.814" v="1" actId="21"/>
          <ac:picMkLst>
            <pc:docMk/>
            <pc:sldMk cId="876106008" sldId="256"/>
            <ac:picMk id="20" creationId="{D059CE8D-994C-56EC-8323-00CE2758BBAB}"/>
          </ac:picMkLst>
        </pc:picChg>
        <pc:picChg chg="add del mod">
          <ac:chgData name="Simon Prince" userId="fcc015fbc7a3e533" providerId="LiveId" clId="{0272AA8C-D292-4B0F-96B7-84E46B431E02}" dt="2022-09-27T18:40:40.814" v="1" actId="21"/>
          <ac:picMkLst>
            <pc:docMk/>
            <pc:sldMk cId="876106008" sldId="256"/>
            <ac:picMk id="22" creationId="{4827BCBE-ACD7-8AB5-C418-2D103686BB72}"/>
          </ac:picMkLst>
        </pc:picChg>
        <pc:picChg chg="add del mod">
          <ac:chgData name="Simon Prince" userId="fcc015fbc7a3e533" providerId="LiveId" clId="{0272AA8C-D292-4B0F-96B7-84E46B431E02}" dt="2022-09-27T18:40:40.814" v="1" actId="21"/>
          <ac:picMkLst>
            <pc:docMk/>
            <pc:sldMk cId="876106008" sldId="256"/>
            <ac:picMk id="24" creationId="{F89E9E18-A1C8-B760-6615-A56361C71B54}"/>
          </ac:picMkLst>
        </pc:picChg>
        <pc:picChg chg="add del mod">
          <ac:chgData name="Simon Prince" userId="fcc015fbc7a3e533" providerId="LiveId" clId="{0272AA8C-D292-4B0F-96B7-84E46B431E02}" dt="2022-09-27T18:40:40.814" v="1" actId="21"/>
          <ac:picMkLst>
            <pc:docMk/>
            <pc:sldMk cId="876106008" sldId="256"/>
            <ac:picMk id="26" creationId="{13554696-34BE-6697-4F65-A39B2BD8C70B}"/>
          </ac:picMkLst>
        </pc:picChg>
        <pc:picChg chg="add del mod">
          <ac:chgData name="Simon Prince" userId="fcc015fbc7a3e533" providerId="LiveId" clId="{0272AA8C-D292-4B0F-96B7-84E46B431E02}" dt="2022-09-27T18:40:40.814" v="1" actId="21"/>
          <ac:picMkLst>
            <pc:docMk/>
            <pc:sldMk cId="876106008" sldId="256"/>
            <ac:picMk id="28" creationId="{5B27E0E2-0D0E-921F-E964-D2B8F4557B68}"/>
          </ac:picMkLst>
        </pc:picChg>
        <pc:picChg chg="add del mod">
          <ac:chgData name="Simon Prince" userId="fcc015fbc7a3e533" providerId="LiveId" clId="{0272AA8C-D292-4B0F-96B7-84E46B431E02}" dt="2022-09-27T18:40:40.814" v="1" actId="21"/>
          <ac:picMkLst>
            <pc:docMk/>
            <pc:sldMk cId="876106008" sldId="256"/>
            <ac:picMk id="30" creationId="{D7E807B1-2FA3-3C6E-6DB1-F1B6905C5AC4}"/>
          </ac:picMkLst>
        </pc:picChg>
        <pc:picChg chg="add del mod">
          <ac:chgData name="Simon Prince" userId="fcc015fbc7a3e533" providerId="LiveId" clId="{0272AA8C-D292-4B0F-96B7-84E46B431E02}" dt="2022-09-27T18:40:40.814" v="1" actId="21"/>
          <ac:picMkLst>
            <pc:docMk/>
            <pc:sldMk cId="876106008" sldId="256"/>
            <ac:picMk id="32" creationId="{A6D459B0-5741-AF84-2B02-961ED62B60B7}"/>
          </ac:picMkLst>
        </pc:picChg>
        <pc:picChg chg="add del mod">
          <ac:chgData name="Simon Prince" userId="fcc015fbc7a3e533" providerId="LiveId" clId="{0272AA8C-D292-4B0F-96B7-84E46B431E02}" dt="2022-09-27T18:40:40.814" v="1" actId="21"/>
          <ac:picMkLst>
            <pc:docMk/>
            <pc:sldMk cId="876106008" sldId="256"/>
            <ac:picMk id="34" creationId="{91F119CE-A6F0-CD0A-CF11-F11C831C2644}"/>
          </ac:picMkLst>
        </pc:picChg>
      </pc:sldChg>
      <pc:sldChg chg="addSp delSp modSp mod ord">
        <pc:chgData name="Simon Prince" userId="fcc015fbc7a3e533" providerId="LiveId" clId="{0272AA8C-D292-4B0F-96B7-84E46B431E02}" dt="2022-09-27T18:45:04.479" v="99"/>
        <pc:sldMkLst>
          <pc:docMk/>
          <pc:sldMk cId="4272775137" sldId="293"/>
        </pc:sldMkLst>
        <pc:picChg chg="add del mod">
          <ac:chgData name="Simon Prince" userId="fcc015fbc7a3e533" providerId="LiveId" clId="{0272AA8C-D292-4B0F-96B7-84E46B431E02}" dt="2022-09-27T18:42:27.803" v="49" actId="21"/>
          <ac:picMkLst>
            <pc:docMk/>
            <pc:sldMk cId="4272775137" sldId="293"/>
            <ac:picMk id="3" creationId="{BC51A859-E0CA-D636-9109-2EA9511C7DAA}"/>
          </ac:picMkLst>
        </pc:picChg>
        <pc:picChg chg="add mod">
          <ac:chgData name="Simon Prince" userId="fcc015fbc7a3e533" providerId="LiveId" clId="{0272AA8C-D292-4B0F-96B7-84E46B431E02}" dt="2022-09-27T18:44:17.326" v="88" actId="14100"/>
          <ac:picMkLst>
            <pc:docMk/>
            <pc:sldMk cId="4272775137" sldId="293"/>
            <ac:picMk id="4" creationId="{6B885341-39D8-FDA1-3322-5F26ABE44C9D}"/>
          </ac:picMkLst>
        </pc:picChg>
        <pc:picChg chg="add del mod">
          <ac:chgData name="Simon Prince" userId="fcc015fbc7a3e533" providerId="LiveId" clId="{0272AA8C-D292-4B0F-96B7-84E46B431E02}" dt="2022-09-27T18:43:25.171" v="64" actId="21"/>
          <ac:picMkLst>
            <pc:docMk/>
            <pc:sldMk cId="4272775137" sldId="293"/>
            <ac:picMk id="5" creationId="{7A0DB8E9-9A11-AFCD-F7AB-B3D762907954}"/>
          </ac:picMkLst>
        </pc:picChg>
        <pc:picChg chg="add del mod">
          <ac:chgData name="Simon Prince" userId="fcc015fbc7a3e533" providerId="LiveId" clId="{0272AA8C-D292-4B0F-96B7-84E46B431E02}" dt="2022-09-27T18:44:06.347" v="84" actId="21"/>
          <ac:picMkLst>
            <pc:docMk/>
            <pc:sldMk cId="4272775137" sldId="293"/>
            <ac:picMk id="6" creationId="{A0DB645B-E131-9479-3DB2-FB0BC31FC22F}"/>
          </ac:picMkLst>
        </pc:picChg>
        <pc:picChg chg="add del mod">
          <ac:chgData name="Simon Prince" userId="fcc015fbc7a3e533" providerId="LiveId" clId="{0272AA8C-D292-4B0F-96B7-84E46B431E02}" dt="2022-09-27T18:42:44.531" v="54" actId="21"/>
          <ac:picMkLst>
            <pc:docMk/>
            <pc:sldMk cId="4272775137" sldId="293"/>
            <ac:picMk id="7" creationId="{41B507D5-9FED-26A3-B0B4-F36AF489A945}"/>
          </ac:picMkLst>
        </pc:picChg>
        <pc:picChg chg="add del mod">
          <ac:chgData name="Simon Prince" userId="fcc015fbc7a3e533" providerId="LiveId" clId="{0272AA8C-D292-4B0F-96B7-84E46B431E02}" dt="2022-09-27T18:42:12.259" v="42" actId="21"/>
          <ac:picMkLst>
            <pc:docMk/>
            <pc:sldMk cId="4272775137" sldId="293"/>
            <ac:picMk id="8" creationId="{3957CAFF-405C-020A-707B-23812169AF50}"/>
          </ac:picMkLst>
        </pc:picChg>
        <pc:picChg chg="add del mod">
          <ac:chgData name="Simon Prince" userId="fcc015fbc7a3e533" providerId="LiveId" clId="{0272AA8C-D292-4B0F-96B7-84E46B431E02}" dt="2022-09-27T18:43:51.290" v="78" actId="21"/>
          <ac:picMkLst>
            <pc:docMk/>
            <pc:sldMk cId="4272775137" sldId="293"/>
            <ac:picMk id="9" creationId="{6BEC5258-8E75-D09D-4D45-7A2A04C95745}"/>
          </ac:picMkLst>
        </pc:picChg>
        <pc:picChg chg="add del mod">
          <ac:chgData name="Simon Prince" userId="fcc015fbc7a3e533" providerId="LiveId" clId="{0272AA8C-D292-4B0F-96B7-84E46B431E02}" dt="2022-09-27T18:43:43.420" v="74" actId="21"/>
          <ac:picMkLst>
            <pc:docMk/>
            <pc:sldMk cId="4272775137" sldId="293"/>
            <ac:picMk id="10" creationId="{2FEF2F92-C2C8-8773-924E-FE173B1BC5C5}"/>
          </ac:picMkLst>
        </pc:picChg>
        <pc:picChg chg="add del mod">
          <ac:chgData name="Simon Prince" userId="fcc015fbc7a3e533" providerId="LiveId" clId="{0272AA8C-D292-4B0F-96B7-84E46B431E02}" dt="2022-09-27T18:43:32.460" v="68" actId="21"/>
          <ac:picMkLst>
            <pc:docMk/>
            <pc:sldMk cId="4272775137" sldId="293"/>
            <ac:picMk id="11" creationId="{38AFD7A6-B6EF-048E-A0B4-1BE77CD644BE}"/>
          </ac:picMkLst>
        </pc:picChg>
        <pc:picChg chg="add del mod">
          <ac:chgData name="Simon Prince" userId="fcc015fbc7a3e533" providerId="LiveId" clId="{0272AA8C-D292-4B0F-96B7-84E46B431E02}" dt="2022-09-27T18:41:56.972" v="36" actId="21"/>
          <ac:picMkLst>
            <pc:docMk/>
            <pc:sldMk cId="4272775137" sldId="293"/>
            <ac:picMk id="12" creationId="{E8CFAFEB-0CF9-B24E-933B-13428BB4AB47}"/>
          </ac:picMkLst>
        </pc:picChg>
        <pc:picChg chg="add del mod">
          <ac:chgData name="Simon Prince" userId="fcc015fbc7a3e533" providerId="LiveId" clId="{0272AA8C-D292-4B0F-96B7-84E46B431E02}" dt="2022-09-27T18:41:37.598" v="24" actId="21"/>
          <ac:picMkLst>
            <pc:docMk/>
            <pc:sldMk cId="4272775137" sldId="293"/>
            <ac:picMk id="13" creationId="{2FB52015-2867-680C-CD7B-1F2F5EF24B16}"/>
          </ac:picMkLst>
        </pc:picChg>
        <pc:picChg chg="add del mod">
          <ac:chgData name="Simon Prince" userId="fcc015fbc7a3e533" providerId="LiveId" clId="{0272AA8C-D292-4B0F-96B7-84E46B431E02}" dt="2022-09-27T18:41:25.642" v="20" actId="21"/>
          <ac:picMkLst>
            <pc:docMk/>
            <pc:sldMk cId="4272775137" sldId="293"/>
            <ac:picMk id="14" creationId="{76B3BA62-7227-568C-C57F-8D1C56C5A93B}"/>
          </ac:picMkLst>
        </pc:picChg>
        <pc:picChg chg="add del mod">
          <ac:chgData name="Simon Prince" userId="fcc015fbc7a3e533" providerId="LiveId" clId="{0272AA8C-D292-4B0F-96B7-84E46B431E02}" dt="2022-09-27T18:41:15.787" v="16" actId="21"/>
          <ac:picMkLst>
            <pc:docMk/>
            <pc:sldMk cId="4272775137" sldId="293"/>
            <ac:picMk id="15" creationId="{93F72E82-7815-3B3E-A625-9F1DE64D1B94}"/>
          </ac:picMkLst>
        </pc:picChg>
        <pc:picChg chg="add del mod">
          <ac:chgData name="Simon Prince" userId="fcc015fbc7a3e533" providerId="LiveId" clId="{0272AA8C-D292-4B0F-96B7-84E46B431E02}" dt="2022-09-27T18:40:50.600" v="5" actId="21"/>
          <ac:picMkLst>
            <pc:docMk/>
            <pc:sldMk cId="4272775137" sldId="293"/>
            <ac:picMk id="16" creationId="{335237D4-E60D-1818-1B89-915EF789D850}"/>
          </ac:picMkLst>
        </pc:picChg>
        <pc:picChg chg="add del mod">
          <ac:chgData name="Simon Prince" userId="fcc015fbc7a3e533" providerId="LiveId" clId="{0272AA8C-D292-4B0F-96B7-84E46B431E02}" dt="2022-09-27T18:41:04.030" v="11" actId="21"/>
          <ac:picMkLst>
            <pc:docMk/>
            <pc:sldMk cId="4272775137" sldId="293"/>
            <ac:picMk id="17" creationId="{2754445B-8971-D6DD-0F0E-08A0F3C8F7E1}"/>
          </ac:picMkLst>
        </pc:picChg>
      </pc:sldChg>
      <pc:sldChg chg="addSp modSp mod ord">
        <pc:chgData name="Simon Prince" userId="fcc015fbc7a3e533" providerId="LiveId" clId="{0272AA8C-D292-4B0F-96B7-84E46B431E02}" dt="2022-09-27T18:45:43.488" v="111"/>
        <pc:sldMkLst>
          <pc:docMk/>
          <pc:sldMk cId="90839834" sldId="294"/>
        </pc:sldMkLst>
        <pc:picChg chg="add mod">
          <ac:chgData name="Simon Prince" userId="fcc015fbc7a3e533" providerId="LiveId" clId="{0272AA8C-D292-4B0F-96B7-84E46B431E02}" dt="2022-09-27T18:42:33.723" v="50" actId="1076"/>
          <ac:picMkLst>
            <pc:docMk/>
            <pc:sldMk cId="90839834" sldId="294"/>
            <ac:picMk id="3" creationId="{E4C29EEA-3F56-83E5-C80D-1B861989FA4D}"/>
          </ac:picMkLst>
        </pc:picChg>
        <pc:picChg chg="add mod">
          <ac:chgData name="Simon Prince" userId="fcc015fbc7a3e533" providerId="LiveId" clId="{0272AA8C-D292-4B0F-96B7-84E46B431E02}" dt="2022-09-27T18:42:21.851" v="47" actId="571"/>
          <ac:picMkLst>
            <pc:docMk/>
            <pc:sldMk cId="90839834" sldId="294"/>
            <ac:picMk id="4" creationId="{A0AF5BF4-152E-E88D-74F4-4DB327C5E9F7}"/>
          </ac:picMkLst>
        </pc:picChg>
      </pc:sldChg>
      <pc:sldChg chg="addSp modSp mod ord">
        <pc:chgData name="Simon Prince" userId="fcc015fbc7a3e533" providerId="LiveId" clId="{0272AA8C-D292-4B0F-96B7-84E46B431E02}" dt="2022-09-27T18:46:25.367" v="123"/>
        <pc:sldMkLst>
          <pc:docMk/>
          <pc:sldMk cId="2242516497" sldId="295"/>
        </pc:sldMkLst>
        <pc:picChg chg="add mod">
          <ac:chgData name="Simon Prince" userId="fcc015fbc7a3e533" providerId="LiveId" clId="{0272AA8C-D292-4B0F-96B7-84E46B431E02}" dt="2022-09-27T18:41:00.379" v="10" actId="1076"/>
          <ac:picMkLst>
            <pc:docMk/>
            <pc:sldMk cId="2242516497" sldId="295"/>
            <ac:picMk id="3" creationId="{CF8420B0-A14C-AC39-F73E-D0A042CAD579}"/>
          </ac:picMkLst>
        </pc:picChg>
      </pc:sldChg>
      <pc:sldChg chg="addSp modSp mod ord">
        <pc:chgData name="Simon Prince" userId="fcc015fbc7a3e533" providerId="LiveId" clId="{0272AA8C-D292-4B0F-96B7-84E46B431E02}" dt="2022-09-27T18:45:13.996" v="103"/>
        <pc:sldMkLst>
          <pc:docMk/>
          <pc:sldMk cId="2259316753" sldId="296"/>
        </pc:sldMkLst>
        <pc:picChg chg="add mod">
          <ac:chgData name="Simon Prince" userId="fcc015fbc7a3e533" providerId="LiveId" clId="{0272AA8C-D292-4B0F-96B7-84E46B431E02}" dt="2022-09-27T18:41:11.600" v="15" actId="1076"/>
          <ac:picMkLst>
            <pc:docMk/>
            <pc:sldMk cId="2259316753" sldId="296"/>
            <ac:picMk id="3" creationId="{7B325570-51D2-86A1-1C87-7D4EFDE908E6}"/>
          </ac:picMkLst>
        </pc:picChg>
      </pc:sldChg>
      <pc:sldChg chg="addSp modSp mod ord">
        <pc:chgData name="Simon Prince" userId="fcc015fbc7a3e533" providerId="LiveId" clId="{0272AA8C-D292-4B0F-96B7-84E46B431E02}" dt="2022-09-27T18:46:12.001" v="119"/>
        <pc:sldMkLst>
          <pc:docMk/>
          <pc:sldMk cId="3742476018" sldId="297"/>
        </pc:sldMkLst>
        <pc:picChg chg="add mod">
          <ac:chgData name="Simon Prince" userId="fcc015fbc7a3e533" providerId="LiveId" clId="{0272AA8C-D292-4B0F-96B7-84E46B431E02}" dt="2022-09-27T18:41:22.015" v="19" actId="14100"/>
          <ac:picMkLst>
            <pc:docMk/>
            <pc:sldMk cId="3742476018" sldId="297"/>
            <ac:picMk id="3" creationId="{53467D6A-5323-3603-BCFB-AF80C29BC790}"/>
          </ac:picMkLst>
        </pc:picChg>
      </pc:sldChg>
      <pc:sldChg chg="addSp modSp mod ord">
        <pc:chgData name="Simon Prince" userId="fcc015fbc7a3e533" providerId="LiveId" clId="{0272AA8C-D292-4B0F-96B7-84E46B431E02}" dt="2022-09-27T18:46:06.447" v="117"/>
        <pc:sldMkLst>
          <pc:docMk/>
          <pc:sldMk cId="1030001336" sldId="298"/>
        </pc:sldMkLst>
        <pc:picChg chg="add mod">
          <ac:chgData name="Simon Prince" userId="fcc015fbc7a3e533" providerId="LiveId" clId="{0272AA8C-D292-4B0F-96B7-84E46B431E02}" dt="2022-09-27T18:41:33.410" v="23" actId="1076"/>
          <ac:picMkLst>
            <pc:docMk/>
            <pc:sldMk cId="1030001336" sldId="298"/>
            <ac:picMk id="3" creationId="{94416773-E906-1D3E-F1F2-9B331F4437E4}"/>
          </ac:picMkLst>
        </pc:picChg>
      </pc:sldChg>
      <pc:sldChg chg="addSp modSp mod ord">
        <pc:chgData name="Simon Prince" userId="fcc015fbc7a3e533" providerId="LiveId" clId="{0272AA8C-D292-4B0F-96B7-84E46B431E02}" dt="2022-09-27T18:45:02.824" v="97"/>
        <pc:sldMkLst>
          <pc:docMk/>
          <pc:sldMk cId="1187194440" sldId="299"/>
        </pc:sldMkLst>
        <pc:picChg chg="add mod">
          <ac:chgData name="Simon Prince" userId="fcc015fbc7a3e533" providerId="LiveId" clId="{0272AA8C-D292-4B0F-96B7-84E46B431E02}" dt="2022-09-27T18:44:57.329" v="95" actId="1076"/>
          <ac:picMkLst>
            <pc:docMk/>
            <pc:sldMk cId="1187194440" sldId="299"/>
            <ac:picMk id="3" creationId="{B73C19A9-3BD8-C1A5-E291-98BA6E8E9098}"/>
          </ac:picMkLst>
        </pc:picChg>
      </pc:sldChg>
      <pc:sldChg chg="del">
        <pc:chgData name="Simon Prince" userId="fcc015fbc7a3e533" providerId="LiveId" clId="{0272AA8C-D292-4B0F-96B7-84E46B431E02}" dt="2022-09-27T18:44:36.030" v="90" actId="47"/>
        <pc:sldMkLst>
          <pc:docMk/>
          <pc:sldMk cId="1316948214" sldId="300"/>
        </pc:sldMkLst>
      </pc:sldChg>
      <pc:sldChg chg="del">
        <pc:chgData name="Simon Prince" userId="fcc015fbc7a3e533" providerId="LiveId" clId="{0272AA8C-D292-4B0F-96B7-84E46B431E02}" dt="2022-09-27T18:44:37.411" v="91" actId="47"/>
        <pc:sldMkLst>
          <pc:docMk/>
          <pc:sldMk cId="3850668405" sldId="301"/>
        </pc:sldMkLst>
      </pc:sldChg>
      <pc:sldChg chg="del">
        <pc:chgData name="Simon Prince" userId="fcc015fbc7a3e533" providerId="LiveId" clId="{0272AA8C-D292-4B0F-96B7-84E46B431E02}" dt="2022-09-27T18:44:37.805" v="92" actId="47"/>
        <pc:sldMkLst>
          <pc:docMk/>
          <pc:sldMk cId="3586560616" sldId="302"/>
        </pc:sldMkLst>
      </pc:sldChg>
      <pc:sldChg chg="del">
        <pc:chgData name="Simon Prince" userId="fcc015fbc7a3e533" providerId="LiveId" clId="{0272AA8C-D292-4B0F-96B7-84E46B431E02}" dt="2022-09-27T18:44:38.235" v="93" actId="47"/>
        <pc:sldMkLst>
          <pc:docMk/>
          <pc:sldMk cId="4018305459" sldId="303"/>
        </pc:sldMkLst>
      </pc:sldChg>
      <pc:sldChg chg="del">
        <pc:chgData name="Simon Prince" userId="fcc015fbc7a3e533" providerId="LiveId" clId="{0272AA8C-D292-4B0F-96B7-84E46B431E02}" dt="2022-09-27T18:44:38.779" v="94" actId="47"/>
        <pc:sldMkLst>
          <pc:docMk/>
          <pc:sldMk cId="1096391576" sldId="304"/>
        </pc:sldMkLst>
      </pc:sldChg>
      <pc:sldChg chg="add del">
        <pc:chgData name="Simon Prince" userId="fcc015fbc7a3e533" providerId="LiveId" clId="{0272AA8C-D292-4B0F-96B7-84E46B431E02}" dt="2022-09-27T18:44:34.044" v="89" actId="47"/>
        <pc:sldMkLst>
          <pc:docMk/>
          <pc:sldMk cId="4154950031" sldId="305"/>
        </pc:sldMkLst>
      </pc:sldChg>
      <pc:sldChg chg="addSp modSp add mod ord">
        <pc:chgData name="Simon Prince" userId="fcc015fbc7a3e533" providerId="LiveId" clId="{0272AA8C-D292-4B0F-96B7-84E46B431E02}" dt="2022-09-27T18:46:01.588" v="115"/>
        <pc:sldMkLst>
          <pc:docMk/>
          <pc:sldMk cId="2417188136" sldId="306"/>
        </pc:sldMkLst>
        <pc:picChg chg="add mod">
          <ac:chgData name="Simon Prince" userId="fcc015fbc7a3e533" providerId="LiveId" clId="{0272AA8C-D292-4B0F-96B7-84E46B431E02}" dt="2022-09-27T18:42:35.847" v="51" actId="1076"/>
          <ac:picMkLst>
            <pc:docMk/>
            <pc:sldMk cId="2417188136" sldId="306"/>
            <ac:picMk id="3" creationId="{89D83416-4793-BF31-D07E-1A3BB201070B}"/>
          </ac:picMkLst>
        </pc:picChg>
      </pc:sldChg>
      <pc:sldChg chg="addSp modSp add mod ord">
        <pc:chgData name="Simon Prince" userId="fcc015fbc7a3e533" providerId="LiveId" clId="{0272AA8C-D292-4B0F-96B7-84E46B431E02}" dt="2022-09-27T18:45:29.378" v="107"/>
        <pc:sldMkLst>
          <pc:docMk/>
          <pc:sldMk cId="1233547370" sldId="307"/>
        </pc:sldMkLst>
        <pc:picChg chg="add mod">
          <ac:chgData name="Simon Prince" userId="fcc015fbc7a3e533" providerId="LiveId" clId="{0272AA8C-D292-4B0F-96B7-84E46B431E02}" dt="2022-09-27T18:42:41.130" v="53" actId="14100"/>
          <ac:picMkLst>
            <pc:docMk/>
            <pc:sldMk cId="1233547370" sldId="307"/>
            <ac:picMk id="3" creationId="{42F1747C-AD9C-AC9A-6B6E-FCB79CF589A8}"/>
          </ac:picMkLst>
        </pc:picChg>
      </pc:sldChg>
      <pc:sldChg chg="addSp modSp add mod ord">
        <pc:chgData name="Simon Prince" userId="fcc015fbc7a3e533" providerId="LiveId" clId="{0272AA8C-D292-4B0F-96B7-84E46B431E02}" dt="2022-09-27T18:45:54.378" v="113"/>
        <pc:sldMkLst>
          <pc:docMk/>
          <pc:sldMk cId="3418161665" sldId="308"/>
        </pc:sldMkLst>
        <pc:picChg chg="add mod">
          <ac:chgData name="Simon Prince" userId="fcc015fbc7a3e533" providerId="LiveId" clId="{0272AA8C-D292-4B0F-96B7-84E46B431E02}" dt="2022-09-27T18:42:50.573" v="57" actId="1076"/>
          <ac:picMkLst>
            <pc:docMk/>
            <pc:sldMk cId="3418161665" sldId="308"/>
            <ac:picMk id="3" creationId="{2DE62F36-F893-DC70-CAD8-B0E2F0CD1886}"/>
          </ac:picMkLst>
        </pc:picChg>
      </pc:sldChg>
      <pc:sldChg chg="addSp modSp add mod ord">
        <pc:chgData name="Simon Prince" userId="fcc015fbc7a3e533" providerId="LiveId" clId="{0272AA8C-D292-4B0F-96B7-84E46B431E02}" dt="2022-09-27T18:43:30.133" v="67" actId="1076"/>
        <pc:sldMkLst>
          <pc:docMk/>
          <pc:sldMk cId="1473356852" sldId="309"/>
        </pc:sldMkLst>
        <pc:picChg chg="add mod">
          <ac:chgData name="Simon Prince" userId="fcc015fbc7a3e533" providerId="LiveId" clId="{0272AA8C-D292-4B0F-96B7-84E46B431E02}" dt="2022-09-27T18:43:30.133" v="67" actId="1076"/>
          <ac:picMkLst>
            <pc:docMk/>
            <pc:sldMk cId="1473356852" sldId="309"/>
            <ac:picMk id="3" creationId="{BFFE4E73-212C-AB70-8128-5632588B5AFC}"/>
          </ac:picMkLst>
        </pc:picChg>
      </pc:sldChg>
      <pc:sldChg chg="addSp modSp add mod ord">
        <pc:chgData name="Simon Prince" userId="fcc015fbc7a3e533" providerId="LiveId" clId="{0272AA8C-D292-4B0F-96B7-84E46B431E02}" dt="2022-09-27T18:46:16.711" v="121"/>
        <pc:sldMkLst>
          <pc:docMk/>
          <pc:sldMk cId="2650012433" sldId="310"/>
        </pc:sldMkLst>
        <pc:picChg chg="add mod">
          <ac:chgData name="Simon Prince" userId="fcc015fbc7a3e533" providerId="LiveId" clId="{0272AA8C-D292-4B0F-96B7-84E46B431E02}" dt="2022-09-27T18:43:41.273" v="73" actId="1076"/>
          <ac:picMkLst>
            <pc:docMk/>
            <pc:sldMk cId="2650012433" sldId="310"/>
            <ac:picMk id="3" creationId="{887B2C5E-596C-4E2E-461C-A6C7EE0E5834}"/>
          </ac:picMkLst>
        </pc:picChg>
      </pc:sldChg>
      <pc:sldChg chg="addSp modSp add mod ord">
        <pc:chgData name="Simon Prince" userId="fcc015fbc7a3e533" providerId="LiveId" clId="{0272AA8C-D292-4B0F-96B7-84E46B431E02}" dt="2022-09-27T18:45:36.582" v="109"/>
        <pc:sldMkLst>
          <pc:docMk/>
          <pc:sldMk cId="2212698454" sldId="311"/>
        </pc:sldMkLst>
        <pc:picChg chg="add mod">
          <ac:chgData name="Simon Prince" userId="fcc015fbc7a3e533" providerId="LiveId" clId="{0272AA8C-D292-4B0F-96B7-84E46B431E02}" dt="2022-09-27T18:43:48.631" v="77" actId="1076"/>
          <ac:picMkLst>
            <pc:docMk/>
            <pc:sldMk cId="2212698454" sldId="311"/>
            <ac:picMk id="3" creationId="{EB1F5C25-136B-294E-4FA7-F64A55B22F15}"/>
          </ac:picMkLst>
        </pc:picChg>
      </pc:sldChg>
      <pc:sldChg chg="addSp modSp add mod ord">
        <pc:chgData name="Simon Prince" userId="fcc015fbc7a3e533" providerId="LiveId" clId="{0272AA8C-D292-4B0F-96B7-84E46B431E02}" dt="2022-09-27T18:45:20.738" v="105"/>
        <pc:sldMkLst>
          <pc:docMk/>
          <pc:sldMk cId="497782034" sldId="312"/>
        </pc:sldMkLst>
        <pc:picChg chg="add mod">
          <ac:chgData name="Simon Prince" userId="fcc015fbc7a3e533" providerId="LiveId" clId="{0272AA8C-D292-4B0F-96B7-84E46B431E02}" dt="2022-09-27T18:43:59.202" v="81" actId="1076"/>
          <ac:picMkLst>
            <pc:docMk/>
            <pc:sldMk cId="497782034" sldId="312"/>
            <ac:picMk id="3" creationId="{713F7B87-8BD2-E5BD-7020-EBE86F0E3992}"/>
          </ac:picMkLst>
        </pc:picChg>
      </pc:sldChg>
      <pc:sldChg chg="addSp modSp add mod ord">
        <pc:chgData name="Simon Prince" userId="fcc015fbc7a3e533" providerId="LiveId" clId="{0272AA8C-D292-4B0F-96B7-84E46B431E02}" dt="2022-09-27T18:45:05.770" v="101"/>
        <pc:sldMkLst>
          <pc:docMk/>
          <pc:sldMk cId="2682338858" sldId="313"/>
        </pc:sldMkLst>
        <pc:picChg chg="add mod">
          <ac:chgData name="Simon Prince" userId="fcc015fbc7a3e533" providerId="LiveId" clId="{0272AA8C-D292-4B0F-96B7-84E46B431E02}" dt="2022-09-27T18:44:11.966" v="87" actId="1076"/>
          <ac:picMkLst>
            <pc:docMk/>
            <pc:sldMk cId="2682338858" sldId="313"/>
            <ac:picMk id="3" creationId="{BCFC3856-E593-620D-921F-4E1FE27F9C25}"/>
          </ac:picMkLst>
        </pc:picChg>
      </pc:sldChg>
    </pc:docChg>
  </pc:docChgLst>
  <pc:docChgLst>
    <pc:chgData name="Simon Prince" userId="fcc015fbc7a3e533" providerId="LiveId" clId="{778EA41C-240E-9D4C-AB8E-F17CAA1378E7}"/>
    <pc:docChg chg="custSel addSld delSld modSld sldOrd">
      <pc:chgData name="Simon Prince" userId="fcc015fbc7a3e533" providerId="LiveId" clId="{778EA41C-240E-9D4C-AB8E-F17CAA1378E7}" dt="2023-07-16T14:18:35.668" v="111" actId="2696"/>
      <pc:docMkLst>
        <pc:docMk/>
      </pc:docMkLst>
      <pc:sldChg chg="del">
        <pc:chgData name="Simon Prince" userId="fcc015fbc7a3e533" providerId="LiveId" clId="{778EA41C-240E-9D4C-AB8E-F17CAA1378E7}" dt="2023-07-16T14:06:54.662" v="13" actId="2696"/>
        <pc:sldMkLst>
          <pc:docMk/>
          <pc:sldMk cId="4272775137" sldId="293"/>
        </pc:sldMkLst>
      </pc:sldChg>
      <pc:sldChg chg="del">
        <pc:chgData name="Simon Prince" userId="fcc015fbc7a3e533" providerId="LiveId" clId="{778EA41C-240E-9D4C-AB8E-F17CAA1378E7}" dt="2023-07-16T14:06:50.996" v="4" actId="2696"/>
        <pc:sldMkLst>
          <pc:docMk/>
          <pc:sldMk cId="90839834" sldId="294"/>
        </pc:sldMkLst>
      </pc:sldChg>
      <pc:sldChg chg="del">
        <pc:chgData name="Simon Prince" userId="fcc015fbc7a3e533" providerId="LiveId" clId="{778EA41C-240E-9D4C-AB8E-F17CAA1378E7}" dt="2023-07-16T14:06:53.573" v="11" actId="2696"/>
        <pc:sldMkLst>
          <pc:docMk/>
          <pc:sldMk cId="2242516497" sldId="295"/>
        </pc:sldMkLst>
      </pc:sldChg>
      <pc:sldChg chg="del">
        <pc:chgData name="Simon Prince" userId="fcc015fbc7a3e533" providerId="LiveId" clId="{778EA41C-240E-9D4C-AB8E-F17CAA1378E7}" dt="2023-07-16T14:06:49.844" v="1" actId="2696"/>
        <pc:sldMkLst>
          <pc:docMk/>
          <pc:sldMk cId="2259316753" sldId="296"/>
        </pc:sldMkLst>
      </pc:sldChg>
      <pc:sldChg chg="del">
        <pc:chgData name="Simon Prince" userId="fcc015fbc7a3e533" providerId="LiveId" clId="{778EA41C-240E-9D4C-AB8E-F17CAA1378E7}" dt="2023-07-16T14:06:52.801" v="9" actId="2696"/>
        <pc:sldMkLst>
          <pc:docMk/>
          <pc:sldMk cId="3742476018" sldId="297"/>
        </pc:sldMkLst>
      </pc:sldChg>
      <pc:sldChg chg="del">
        <pc:chgData name="Simon Prince" userId="fcc015fbc7a3e533" providerId="LiveId" clId="{778EA41C-240E-9D4C-AB8E-F17CAA1378E7}" dt="2023-07-16T14:06:52.435" v="8" actId="2696"/>
        <pc:sldMkLst>
          <pc:docMk/>
          <pc:sldMk cId="1030001336" sldId="298"/>
        </pc:sldMkLst>
      </pc:sldChg>
      <pc:sldChg chg="addSp delSp modSp mod ord">
        <pc:chgData name="Simon Prince" userId="fcc015fbc7a3e533" providerId="LiveId" clId="{778EA41C-240E-9D4C-AB8E-F17CAA1378E7}" dt="2023-07-16T14:18:31.925" v="107" actId="1076"/>
        <pc:sldMkLst>
          <pc:docMk/>
          <pc:sldMk cId="1187194440" sldId="299"/>
        </pc:sldMkLst>
        <pc:picChg chg="del">
          <ac:chgData name="Simon Prince" userId="fcc015fbc7a3e533" providerId="LiveId" clId="{778EA41C-240E-9D4C-AB8E-F17CAA1378E7}" dt="2023-07-16T14:06:47.782" v="0" actId="478"/>
          <ac:picMkLst>
            <pc:docMk/>
            <pc:sldMk cId="1187194440" sldId="299"/>
            <ac:picMk id="3" creationId="{B73C19A9-3BD8-C1A5-E291-98BA6E8E9098}"/>
          </ac:picMkLst>
        </pc:picChg>
        <pc:picChg chg="add mod">
          <ac:chgData name="Simon Prince" userId="fcc015fbc7a3e533" providerId="LiveId" clId="{778EA41C-240E-9D4C-AB8E-F17CAA1378E7}" dt="2023-07-16T14:18:31.925" v="107" actId="1076"/>
          <ac:picMkLst>
            <pc:docMk/>
            <pc:sldMk cId="1187194440" sldId="299"/>
            <ac:picMk id="5" creationId="{3CB3F6CA-8844-E972-7B57-1A7B27DF1294}"/>
          </ac:picMkLst>
        </pc:picChg>
        <pc:picChg chg="add del mod">
          <ac:chgData name="Simon Prince" userId="fcc015fbc7a3e533" providerId="LiveId" clId="{778EA41C-240E-9D4C-AB8E-F17CAA1378E7}" dt="2023-07-16T14:16:14.825" v="67" actId="21"/>
          <ac:picMkLst>
            <pc:docMk/>
            <pc:sldMk cId="1187194440" sldId="299"/>
            <ac:picMk id="7" creationId="{42514FDA-0769-4A2F-5B2A-B49E49BCC92C}"/>
          </ac:picMkLst>
        </pc:picChg>
        <pc:picChg chg="add del mod">
          <ac:chgData name="Simon Prince" userId="fcc015fbc7a3e533" providerId="LiveId" clId="{778EA41C-240E-9D4C-AB8E-F17CAA1378E7}" dt="2023-07-16T14:16:11.006" v="65" actId="21"/>
          <ac:picMkLst>
            <pc:docMk/>
            <pc:sldMk cId="1187194440" sldId="299"/>
            <ac:picMk id="9" creationId="{234E27F2-CB61-85C9-910D-A721849C83DA}"/>
          </ac:picMkLst>
        </pc:picChg>
        <pc:picChg chg="add del mod">
          <ac:chgData name="Simon Prince" userId="fcc015fbc7a3e533" providerId="LiveId" clId="{778EA41C-240E-9D4C-AB8E-F17CAA1378E7}" dt="2023-07-16T14:15:33.520" v="58" actId="21"/>
          <ac:picMkLst>
            <pc:docMk/>
            <pc:sldMk cId="1187194440" sldId="299"/>
            <ac:picMk id="11" creationId="{5B0C69C3-8457-4DF9-106B-27EC1369937F}"/>
          </ac:picMkLst>
        </pc:picChg>
        <pc:picChg chg="add del mod">
          <ac:chgData name="Simon Prince" userId="fcc015fbc7a3e533" providerId="LiveId" clId="{778EA41C-240E-9D4C-AB8E-F17CAA1378E7}" dt="2023-07-16T14:15:28.075" v="56" actId="21"/>
          <ac:picMkLst>
            <pc:docMk/>
            <pc:sldMk cId="1187194440" sldId="299"/>
            <ac:picMk id="13" creationId="{38E967F9-88F0-47D2-018F-78D913D4CAD2}"/>
          </ac:picMkLst>
        </pc:picChg>
        <pc:picChg chg="add del mod">
          <ac:chgData name="Simon Prince" userId="fcc015fbc7a3e533" providerId="LiveId" clId="{778EA41C-240E-9D4C-AB8E-F17CAA1378E7}" dt="2023-07-16T14:15:23.223" v="54" actId="21"/>
          <ac:picMkLst>
            <pc:docMk/>
            <pc:sldMk cId="1187194440" sldId="299"/>
            <ac:picMk id="15" creationId="{0D41F46A-8789-71AE-22EF-E4CBADD50BFF}"/>
          </ac:picMkLst>
        </pc:picChg>
        <pc:picChg chg="add del mod">
          <ac:chgData name="Simon Prince" userId="fcc015fbc7a3e533" providerId="LiveId" clId="{778EA41C-240E-9D4C-AB8E-F17CAA1378E7}" dt="2023-07-16T14:15:18.842" v="52" actId="21"/>
          <ac:picMkLst>
            <pc:docMk/>
            <pc:sldMk cId="1187194440" sldId="299"/>
            <ac:picMk id="17" creationId="{9A73BF42-69F7-7BD6-B72D-0B9458861AF9}"/>
          </ac:picMkLst>
        </pc:picChg>
        <pc:picChg chg="add del mod">
          <ac:chgData name="Simon Prince" userId="fcc015fbc7a3e533" providerId="LiveId" clId="{778EA41C-240E-9D4C-AB8E-F17CAA1378E7}" dt="2023-07-16T14:15:09.476" v="49" actId="21"/>
          <ac:picMkLst>
            <pc:docMk/>
            <pc:sldMk cId="1187194440" sldId="299"/>
            <ac:picMk id="19" creationId="{FA3B74E6-3CEF-F43F-EF38-762C6CC9619E}"/>
          </ac:picMkLst>
        </pc:picChg>
        <pc:picChg chg="add del mod">
          <ac:chgData name="Simon Prince" userId="fcc015fbc7a3e533" providerId="LiveId" clId="{778EA41C-240E-9D4C-AB8E-F17CAA1378E7}" dt="2023-07-16T14:15:04.051" v="47" actId="21"/>
          <ac:picMkLst>
            <pc:docMk/>
            <pc:sldMk cId="1187194440" sldId="299"/>
            <ac:picMk id="21" creationId="{C623757B-4C71-3F56-5CF8-D42690D11099}"/>
          </ac:picMkLst>
        </pc:picChg>
        <pc:picChg chg="add del mod">
          <ac:chgData name="Simon Prince" userId="fcc015fbc7a3e533" providerId="LiveId" clId="{778EA41C-240E-9D4C-AB8E-F17CAA1378E7}" dt="2023-07-16T14:15:00.100" v="45" actId="21"/>
          <ac:picMkLst>
            <pc:docMk/>
            <pc:sldMk cId="1187194440" sldId="299"/>
            <ac:picMk id="23" creationId="{C5CA9F53-C046-AE5C-92DB-71E585EAA247}"/>
          </ac:picMkLst>
        </pc:picChg>
        <pc:picChg chg="add del mod">
          <ac:chgData name="Simon Prince" userId="fcc015fbc7a3e533" providerId="LiveId" clId="{778EA41C-240E-9D4C-AB8E-F17CAA1378E7}" dt="2023-07-16T14:14:55.542" v="43" actId="21"/>
          <ac:picMkLst>
            <pc:docMk/>
            <pc:sldMk cId="1187194440" sldId="299"/>
            <ac:picMk id="25" creationId="{93CECE38-0F68-DE67-7935-929D9E6BAE7E}"/>
          </ac:picMkLst>
        </pc:picChg>
        <pc:picChg chg="add del mod">
          <ac:chgData name="Simon Prince" userId="fcc015fbc7a3e533" providerId="LiveId" clId="{778EA41C-240E-9D4C-AB8E-F17CAA1378E7}" dt="2023-07-16T14:14:46.432" v="40" actId="21"/>
          <ac:picMkLst>
            <pc:docMk/>
            <pc:sldMk cId="1187194440" sldId="299"/>
            <ac:picMk id="27" creationId="{5A8D76BE-7B91-A2AD-84B2-7275E6012429}"/>
          </ac:picMkLst>
        </pc:picChg>
        <pc:picChg chg="add del mod">
          <ac:chgData name="Simon Prince" userId="fcc015fbc7a3e533" providerId="LiveId" clId="{778EA41C-240E-9D4C-AB8E-F17CAA1378E7}" dt="2023-07-16T14:14:41.962" v="38" actId="21"/>
          <ac:picMkLst>
            <pc:docMk/>
            <pc:sldMk cId="1187194440" sldId="299"/>
            <ac:picMk id="29" creationId="{C8B3C420-72C7-7BF7-7C3C-9413C016CE8D}"/>
          </ac:picMkLst>
        </pc:picChg>
        <pc:picChg chg="add del mod">
          <ac:chgData name="Simon Prince" userId="fcc015fbc7a3e533" providerId="LiveId" clId="{778EA41C-240E-9D4C-AB8E-F17CAA1378E7}" dt="2023-07-16T14:14:37.615" v="36" actId="21"/>
          <ac:picMkLst>
            <pc:docMk/>
            <pc:sldMk cId="1187194440" sldId="299"/>
            <ac:picMk id="31" creationId="{7F77DA5C-537C-99B5-02B2-267FF5AF406B}"/>
          </ac:picMkLst>
        </pc:picChg>
        <pc:picChg chg="add del mod">
          <ac:chgData name="Simon Prince" userId="fcc015fbc7a3e533" providerId="LiveId" clId="{778EA41C-240E-9D4C-AB8E-F17CAA1378E7}" dt="2023-07-16T14:14:31.689" v="34" actId="21"/>
          <ac:picMkLst>
            <pc:docMk/>
            <pc:sldMk cId="1187194440" sldId="299"/>
            <ac:picMk id="33" creationId="{04F862C0-360A-75C5-06F9-5C5CA9A166D6}"/>
          </ac:picMkLst>
        </pc:picChg>
      </pc:sldChg>
      <pc:sldChg chg="addSp modSp add mod">
        <pc:chgData name="Simon Prince" userId="fcc015fbc7a3e533" providerId="LiveId" clId="{778EA41C-240E-9D4C-AB8E-F17CAA1378E7}" dt="2023-07-16T14:16:44.569" v="74" actId="1076"/>
        <pc:sldMkLst>
          <pc:docMk/>
          <pc:sldMk cId="884041750" sldId="300"/>
        </pc:sldMkLst>
        <pc:picChg chg="add mod">
          <ac:chgData name="Simon Prince" userId="fcc015fbc7a3e533" providerId="LiveId" clId="{778EA41C-240E-9D4C-AB8E-F17CAA1378E7}" dt="2023-07-16T14:16:44.569" v="74" actId="1076"/>
          <ac:picMkLst>
            <pc:docMk/>
            <pc:sldMk cId="884041750" sldId="300"/>
            <ac:picMk id="3" creationId="{2584C3B1-CBC4-B113-4145-C7E515DA153B}"/>
          </ac:picMkLst>
        </pc:picChg>
      </pc:sldChg>
      <pc:sldChg chg="addSp modSp add mod">
        <pc:chgData name="Simon Prince" userId="fcc015fbc7a3e533" providerId="LiveId" clId="{778EA41C-240E-9D4C-AB8E-F17CAA1378E7}" dt="2023-07-16T14:16:54.938" v="77" actId="1076"/>
        <pc:sldMkLst>
          <pc:docMk/>
          <pc:sldMk cId="916050133" sldId="301"/>
        </pc:sldMkLst>
        <pc:picChg chg="add mod">
          <ac:chgData name="Simon Prince" userId="fcc015fbc7a3e533" providerId="LiveId" clId="{778EA41C-240E-9D4C-AB8E-F17CAA1378E7}" dt="2023-07-16T14:16:54.938" v="77" actId="1076"/>
          <ac:picMkLst>
            <pc:docMk/>
            <pc:sldMk cId="916050133" sldId="301"/>
            <ac:picMk id="3" creationId="{52922E45-BE2B-B875-FBF3-23601087A43F}"/>
          </ac:picMkLst>
        </pc:picChg>
      </pc:sldChg>
      <pc:sldChg chg="addSp modSp add mod">
        <pc:chgData name="Simon Prince" userId="fcc015fbc7a3e533" providerId="LiveId" clId="{778EA41C-240E-9D4C-AB8E-F17CAA1378E7}" dt="2023-07-16T14:17:02.706" v="80" actId="1076"/>
        <pc:sldMkLst>
          <pc:docMk/>
          <pc:sldMk cId="3281390222" sldId="302"/>
        </pc:sldMkLst>
        <pc:picChg chg="add mod">
          <ac:chgData name="Simon Prince" userId="fcc015fbc7a3e533" providerId="LiveId" clId="{778EA41C-240E-9D4C-AB8E-F17CAA1378E7}" dt="2023-07-16T14:17:02.706" v="80" actId="1076"/>
          <ac:picMkLst>
            <pc:docMk/>
            <pc:sldMk cId="3281390222" sldId="302"/>
            <ac:picMk id="3" creationId="{45F7201A-C05D-18F1-5781-106584E6497E}"/>
          </ac:picMkLst>
        </pc:picChg>
      </pc:sldChg>
      <pc:sldChg chg="addSp modSp add mod">
        <pc:chgData name="Simon Prince" userId="fcc015fbc7a3e533" providerId="LiveId" clId="{778EA41C-240E-9D4C-AB8E-F17CAA1378E7}" dt="2023-07-16T14:17:22.084" v="86" actId="1076"/>
        <pc:sldMkLst>
          <pc:docMk/>
          <pc:sldMk cId="1200559991" sldId="303"/>
        </pc:sldMkLst>
        <pc:picChg chg="add mod">
          <ac:chgData name="Simon Prince" userId="fcc015fbc7a3e533" providerId="LiveId" clId="{778EA41C-240E-9D4C-AB8E-F17CAA1378E7}" dt="2023-07-16T14:17:22.084" v="86" actId="1076"/>
          <ac:picMkLst>
            <pc:docMk/>
            <pc:sldMk cId="1200559991" sldId="303"/>
            <ac:picMk id="3" creationId="{0CADC4BA-53F8-B6D9-D144-4AA678D19CFD}"/>
          </ac:picMkLst>
        </pc:picChg>
      </pc:sldChg>
      <pc:sldChg chg="addSp modSp add mod">
        <pc:chgData name="Simon Prince" userId="fcc015fbc7a3e533" providerId="LiveId" clId="{778EA41C-240E-9D4C-AB8E-F17CAA1378E7}" dt="2023-07-16T14:17:18.323" v="85" actId="1076"/>
        <pc:sldMkLst>
          <pc:docMk/>
          <pc:sldMk cId="434469064" sldId="304"/>
        </pc:sldMkLst>
        <pc:picChg chg="add mod">
          <ac:chgData name="Simon Prince" userId="fcc015fbc7a3e533" providerId="LiveId" clId="{778EA41C-240E-9D4C-AB8E-F17CAA1378E7}" dt="2023-07-16T14:17:18.323" v="85" actId="1076"/>
          <ac:picMkLst>
            <pc:docMk/>
            <pc:sldMk cId="434469064" sldId="304"/>
            <ac:picMk id="3" creationId="{E5598746-B20F-EFA6-F5E5-E9BF2A3821D9}"/>
          </ac:picMkLst>
        </pc:picChg>
      </pc:sldChg>
      <pc:sldChg chg="addSp modSp add mod">
        <pc:chgData name="Simon Prince" userId="fcc015fbc7a3e533" providerId="LiveId" clId="{778EA41C-240E-9D4C-AB8E-F17CAA1378E7}" dt="2023-07-16T14:17:32.109" v="89" actId="1076"/>
        <pc:sldMkLst>
          <pc:docMk/>
          <pc:sldMk cId="1302574925" sldId="305"/>
        </pc:sldMkLst>
        <pc:picChg chg="add mod">
          <ac:chgData name="Simon Prince" userId="fcc015fbc7a3e533" providerId="LiveId" clId="{778EA41C-240E-9D4C-AB8E-F17CAA1378E7}" dt="2023-07-16T14:17:32.109" v="89" actId="1076"/>
          <ac:picMkLst>
            <pc:docMk/>
            <pc:sldMk cId="1302574925" sldId="305"/>
            <ac:picMk id="3" creationId="{BDF88454-70FA-EACB-45E9-BB0992129DC8}"/>
          </ac:picMkLst>
        </pc:picChg>
      </pc:sldChg>
      <pc:sldChg chg="addSp modSp add mod">
        <pc:chgData name="Simon Prince" userId="fcc015fbc7a3e533" providerId="LiveId" clId="{778EA41C-240E-9D4C-AB8E-F17CAA1378E7}" dt="2023-07-16T14:17:38" v="91" actId="1076"/>
        <pc:sldMkLst>
          <pc:docMk/>
          <pc:sldMk cId="1066177177" sldId="306"/>
        </pc:sldMkLst>
        <pc:picChg chg="add mod">
          <ac:chgData name="Simon Prince" userId="fcc015fbc7a3e533" providerId="LiveId" clId="{778EA41C-240E-9D4C-AB8E-F17CAA1378E7}" dt="2023-07-16T14:17:38" v="91" actId="1076"/>
          <ac:picMkLst>
            <pc:docMk/>
            <pc:sldMk cId="1066177177" sldId="306"/>
            <ac:picMk id="3" creationId="{91FFEEB7-ACE2-F2F7-BF85-6D35116E0F01}"/>
          </ac:picMkLst>
        </pc:picChg>
      </pc:sldChg>
      <pc:sldChg chg="del">
        <pc:chgData name="Simon Prince" userId="fcc015fbc7a3e533" providerId="LiveId" clId="{778EA41C-240E-9D4C-AB8E-F17CAA1378E7}" dt="2023-07-16T14:06:52.082" v="7" actId="2696"/>
        <pc:sldMkLst>
          <pc:docMk/>
          <pc:sldMk cId="2417188136" sldId="306"/>
        </pc:sldMkLst>
      </pc:sldChg>
      <pc:sldChg chg="del">
        <pc:chgData name="Simon Prince" userId="fcc015fbc7a3e533" providerId="LiveId" clId="{778EA41C-240E-9D4C-AB8E-F17CAA1378E7}" dt="2023-07-16T14:06:50.602" v="3" actId="2696"/>
        <pc:sldMkLst>
          <pc:docMk/>
          <pc:sldMk cId="1233547370" sldId="307"/>
        </pc:sldMkLst>
      </pc:sldChg>
      <pc:sldChg chg="addSp modSp add mod ord">
        <pc:chgData name="Simon Prince" userId="fcc015fbc7a3e533" providerId="LiveId" clId="{778EA41C-240E-9D4C-AB8E-F17CAA1378E7}" dt="2023-07-16T14:17:43.713" v="92" actId="1076"/>
        <pc:sldMkLst>
          <pc:docMk/>
          <pc:sldMk cId="3597877128" sldId="307"/>
        </pc:sldMkLst>
        <pc:picChg chg="add mod">
          <ac:chgData name="Simon Prince" userId="fcc015fbc7a3e533" providerId="LiveId" clId="{778EA41C-240E-9D4C-AB8E-F17CAA1378E7}" dt="2023-07-16T14:17:43.713" v="92" actId="1076"/>
          <ac:picMkLst>
            <pc:docMk/>
            <pc:sldMk cId="3597877128" sldId="307"/>
            <ac:picMk id="3" creationId="{EC56E059-1103-331F-6D75-6C70ED870B7E}"/>
          </ac:picMkLst>
        </pc:picChg>
      </pc:sldChg>
      <pc:sldChg chg="addSp modSp add mod">
        <pc:chgData name="Simon Prince" userId="fcc015fbc7a3e533" providerId="LiveId" clId="{778EA41C-240E-9D4C-AB8E-F17CAA1378E7}" dt="2023-07-16T14:17:51.199" v="94" actId="1076"/>
        <pc:sldMkLst>
          <pc:docMk/>
          <pc:sldMk cId="2103815622" sldId="308"/>
        </pc:sldMkLst>
        <pc:picChg chg="add mod">
          <ac:chgData name="Simon Prince" userId="fcc015fbc7a3e533" providerId="LiveId" clId="{778EA41C-240E-9D4C-AB8E-F17CAA1378E7}" dt="2023-07-16T14:17:51.199" v="94" actId="1076"/>
          <ac:picMkLst>
            <pc:docMk/>
            <pc:sldMk cId="2103815622" sldId="308"/>
            <ac:picMk id="3" creationId="{970657A3-8776-8804-C3D2-11DC507756A0}"/>
          </ac:picMkLst>
        </pc:picChg>
      </pc:sldChg>
      <pc:sldChg chg="del">
        <pc:chgData name="Simon Prince" userId="fcc015fbc7a3e533" providerId="LiveId" clId="{778EA41C-240E-9D4C-AB8E-F17CAA1378E7}" dt="2023-07-16T14:06:51.703" v="6" actId="2696"/>
        <pc:sldMkLst>
          <pc:docMk/>
          <pc:sldMk cId="3418161665" sldId="308"/>
        </pc:sldMkLst>
      </pc:sldChg>
      <pc:sldChg chg="addSp modSp add mod">
        <pc:chgData name="Simon Prince" userId="fcc015fbc7a3e533" providerId="LiveId" clId="{778EA41C-240E-9D4C-AB8E-F17CAA1378E7}" dt="2023-07-16T14:17:59.193" v="97" actId="1076"/>
        <pc:sldMkLst>
          <pc:docMk/>
          <pc:sldMk cId="179207805" sldId="309"/>
        </pc:sldMkLst>
        <pc:picChg chg="add mod">
          <ac:chgData name="Simon Prince" userId="fcc015fbc7a3e533" providerId="LiveId" clId="{778EA41C-240E-9D4C-AB8E-F17CAA1378E7}" dt="2023-07-16T14:17:59.193" v="97" actId="1076"/>
          <ac:picMkLst>
            <pc:docMk/>
            <pc:sldMk cId="179207805" sldId="309"/>
            <ac:picMk id="3" creationId="{BC455501-78EE-51CC-25DA-CA591F7C9A8A}"/>
          </ac:picMkLst>
        </pc:picChg>
      </pc:sldChg>
      <pc:sldChg chg="del">
        <pc:chgData name="Simon Prince" userId="fcc015fbc7a3e533" providerId="LiveId" clId="{778EA41C-240E-9D4C-AB8E-F17CAA1378E7}" dt="2023-07-16T14:06:54.004" v="12" actId="2696"/>
        <pc:sldMkLst>
          <pc:docMk/>
          <pc:sldMk cId="1473356852" sldId="309"/>
        </pc:sldMkLst>
      </pc:sldChg>
      <pc:sldChg chg="addSp modSp add mod">
        <pc:chgData name="Simon Prince" userId="fcc015fbc7a3e533" providerId="LiveId" clId="{778EA41C-240E-9D4C-AB8E-F17CAA1378E7}" dt="2023-07-16T14:18:05.189" v="99" actId="1076"/>
        <pc:sldMkLst>
          <pc:docMk/>
          <pc:sldMk cId="1124090063" sldId="310"/>
        </pc:sldMkLst>
        <pc:picChg chg="add mod">
          <ac:chgData name="Simon Prince" userId="fcc015fbc7a3e533" providerId="LiveId" clId="{778EA41C-240E-9D4C-AB8E-F17CAA1378E7}" dt="2023-07-16T14:18:05.189" v="99" actId="1076"/>
          <ac:picMkLst>
            <pc:docMk/>
            <pc:sldMk cId="1124090063" sldId="310"/>
            <ac:picMk id="3" creationId="{5B6511C2-142E-32AA-90BF-EA0019C5F9B5}"/>
          </ac:picMkLst>
        </pc:picChg>
      </pc:sldChg>
      <pc:sldChg chg="del">
        <pc:chgData name="Simon Prince" userId="fcc015fbc7a3e533" providerId="LiveId" clId="{778EA41C-240E-9D4C-AB8E-F17CAA1378E7}" dt="2023-07-16T14:06:53.162" v="10" actId="2696"/>
        <pc:sldMkLst>
          <pc:docMk/>
          <pc:sldMk cId="2650012433" sldId="310"/>
        </pc:sldMkLst>
      </pc:sldChg>
      <pc:sldChg chg="del">
        <pc:chgData name="Simon Prince" userId="fcc015fbc7a3e533" providerId="LiveId" clId="{778EA41C-240E-9D4C-AB8E-F17CAA1378E7}" dt="2023-07-16T14:06:51.360" v="5" actId="2696"/>
        <pc:sldMkLst>
          <pc:docMk/>
          <pc:sldMk cId="2212698454" sldId="311"/>
        </pc:sldMkLst>
      </pc:sldChg>
      <pc:sldChg chg="addSp modSp add mod">
        <pc:chgData name="Simon Prince" userId="fcc015fbc7a3e533" providerId="LiveId" clId="{778EA41C-240E-9D4C-AB8E-F17CAA1378E7}" dt="2023-07-16T14:18:13.929" v="102" actId="1076"/>
        <pc:sldMkLst>
          <pc:docMk/>
          <pc:sldMk cId="4200490919" sldId="311"/>
        </pc:sldMkLst>
        <pc:picChg chg="add mod">
          <ac:chgData name="Simon Prince" userId="fcc015fbc7a3e533" providerId="LiveId" clId="{778EA41C-240E-9D4C-AB8E-F17CAA1378E7}" dt="2023-07-16T14:18:13.929" v="102" actId="1076"/>
          <ac:picMkLst>
            <pc:docMk/>
            <pc:sldMk cId="4200490919" sldId="311"/>
            <ac:picMk id="3" creationId="{A663A833-DA5E-FF3C-2935-893734D2A8C7}"/>
          </ac:picMkLst>
        </pc:picChg>
      </pc:sldChg>
      <pc:sldChg chg="del">
        <pc:chgData name="Simon Prince" userId="fcc015fbc7a3e533" providerId="LiveId" clId="{778EA41C-240E-9D4C-AB8E-F17CAA1378E7}" dt="2023-07-16T14:06:50.207" v="2" actId="2696"/>
        <pc:sldMkLst>
          <pc:docMk/>
          <pc:sldMk cId="497782034" sldId="312"/>
        </pc:sldMkLst>
      </pc:sldChg>
      <pc:sldChg chg="addSp modSp add mod">
        <pc:chgData name="Simon Prince" userId="fcc015fbc7a3e533" providerId="LiveId" clId="{778EA41C-240E-9D4C-AB8E-F17CAA1378E7}" dt="2023-07-16T14:18:19.889" v="104" actId="1076"/>
        <pc:sldMkLst>
          <pc:docMk/>
          <pc:sldMk cId="1558254243" sldId="312"/>
        </pc:sldMkLst>
        <pc:picChg chg="add mod">
          <ac:chgData name="Simon Prince" userId="fcc015fbc7a3e533" providerId="LiveId" clId="{778EA41C-240E-9D4C-AB8E-F17CAA1378E7}" dt="2023-07-16T14:18:19.889" v="104" actId="1076"/>
          <ac:picMkLst>
            <pc:docMk/>
            <pc:sldMk cId="1558254243" sldId="312"/>
            <ac:picMk id="3" creationId="{A9B64239-AEAE-182F-71AF-2B83C43835D3}"/>
          </ac:picMkLst>
        </pc:picChg>
      </pc:sldChg>
      <pc:sldChg chg="addSp modSp add mod">
        <pc:chgData name="Simon Prince" userId="fcc015fbc7a3e533" providerId="LiveId" clId="{778EA41C-240E-9D4C-AB8E-F17CAA1378E7}" dt="2023-07-16T14:18:26.117" v="105" actId="1076"/>
        <pc:sldMkLst>
          <pc:docMk/>
          <pc:sldMk cId="1844485974" sldId="313"/>
        </pc:sldMkLst>
        <pc:picChg chg="add mod">
          <ac:chgData name="Simon Prince" userId="fcc015fbc7a3e533" providerId="LiveId" clId="{778EA41C-240E-9D4C-AB8E-F17CAA1378E7}" dt="2023-07-16T14:18:26.117" v="105" actId="1076"/>
          <ac:picMkLst>
            <pc:docMk/>
            <pc:sldMk cId="1844485974" sldId="313"/>
            <ac:picMk id="3" creationId="{24119BA5-6F19-D1E9-E107-A453EC0EA853}"/>
          </ac:picMkLst>
        </pc:picChg>
      </pc:sldChg>
      <pc:sldChg chg="del">
        <pc:chgData name="Simon Prince" userId="fcc015fbc7a3e533" providerId="LiveId" clId="{778EA41C-240E-9D4C-AB8E-F17CAA1378E7}" dt="2023-07-16T14:06:55.166" v="14" actId="2696"/>
        <pc:sldMkLst>
          <pc:docMk/>
          <pc:sldMk cId="2682338858" sldId="313"/>
        </pc:sldMkLst>
      </pc:sldChg>
      <pc:sldChg chg="add del">
        <pc:chgData name="Simon Prince" userId="fcc015fbc7a3e533" providerId="LiveId" clId="{778EA41C-240E-9D4C-AB8E-F17CAA1378E7}" dt="2023-07-16T14:18:34.309" v="108" actId="2696"/>
        <pc:sldMkLst>
          <pc:docMk/>
          <pc:sldMk cId="1833678057" sldId="314"/>
        </pc:sldMkLst>
      </pc:sldChg>
      <pc:sldChg chg="add del">
        <pc:chgData name="Simon Prince" userId="fcc015fbc7a3e533" providerId="LiveId" clId="{778EA41C-240E-9D4C-AB8E-F17CAA1378E7}" dt="2023-07-16T14:18:34.774" v="109" actId="2696"/>
        <pc:sldMkLst>
          <pc:docMk/>
          <pc:sldMk cId="3036645168" sldId="315"/>
        </pc:sldMkLst>
      </pc:sldChg>
      <pc:sldChg chg="add del">
        <pc:chgData name="Simon Prince" userId="fcc015fbc7a3e533" providerId="LiveId" clId="{778EA41C-240E-9D4C-AB8E-F17CAA1378E7}" dt="2023-07-16T14:18:35.207" v="110" actId="2696"/>
        <pc:sldMkLst>
          <pc:docMk/>
          <pc:sldMk cId="456298041" sldId="316"/>
        </pc:sldMkLst>
      </pc:sldChg>
      <pc:sldChg chg="add del">
        <pc:chgData name="Simon Prince" userId="fcc015fbc7a3e533" providerId="LiveId" clId="{778EA41C-240E-9D4C-AB8E-F17CAA1378E7}" dt="2023-07-16T14:18:35.668" v="111" actId="2696"/>
        <pc:sldMkLst>
          <pc:docMk/>
          <pc:sldMk cId="1936385653" sldId="317"/>
        </pc:sldMkLst>
      </pc:sldChg>
    </pc:docChg>
  </pc:docChgLst>
  <pc:docChgLst>
    <pc:chgData name="Abdul Samad" userId="0dec58d7-a82f-4c92-8458-70e336e5d416" providerId="ADAL" clId="{857BF97B-8BF3-487C-B65A-1A452E405C76}"/>
    <pc:docChg chg="undo redo custSel addSld delSld modSld sldOrd">
      <pc:chgData name="Abdul Samad" userId="0dec58d7-a82f-4c92-8458-70e336e5d416" providerId="ADAL" clId="{857BF97B-8BF3-487C-B65A-1A452E405C76}" dt="2024-11-19T05:47:51.155" v="997" actId="478"/>
      <pc:docMkLst>
        <pc:docMk/>
      </pc:docMkLst>
      <pc:sldChg chg="delSp modSp mod">
        <pc:chgData name="Abdul Samad" userId="0dec58d7-a82f-4c92-8458-70e336e5d416" providerId="ADAL" clId="{857BF97B-8BF3-487C-B65A-1A452E405C76}" dt="2024-11-18T06:42:12.517" v="749" actId="20577"/>
        <pc:sldMkLst>
          <pc:docMk/>
          <pc:sldMk cId="876106008" sldId="256"/>
        </pc:sldMkLst>
        <pc:spChg chg="mod">
          <ac:chgData name="Abdul Samad" userId="0dec58d7-a82f-4c92-8458-70e336e5d416" providerId="ADAL" clId="{857BF97B-8BF3-487C-B65A-1A452E405C76}" dt="2024-11-11T06:07:50.930" v="681" actId="20577"/>
          <ac:spMkLst>
            <pc:docMk/>
            <pc:sldMk cId="876106008" sldId="256"/>
            <ac:spMk id="2" creationId="{B9ADD1F4-7C0F-8924-9503-CE2BEC81458B}"/>
          </ac:spMkLst>
        </pc:spChg>
        <pc:spChg chg="mod">
          <ac:chgData name="Abdul Samad" userId="0dec58d7-a82f-4c92-8458-70e336e5d416" providerId="ADAL" clId="{857BF97B-8BF3-487C-B65A-1A452E405C76}" dt="2024-11-18T06:42:12.517" v="749" actId="20577"/>
          <ac:spMkLst>
            <pc:docMk/>
            <pc:sldMk cId="876106008" sldId="256"/>
            <ac:spMk id="3" creationId="{59CAAE44-D49D-434D-AD0A-3789FE33C447}"/>
          </ac:spMkLst>
        </pc:spChg>
        <pc:spChg chg="del">
          <ac:chgData name="Abdul Samad" userId="0dec58d7-a82f-4c92-8458-70e336e5d416" providerId="ADAL" clId="{857BF97B-8BF3-487C-B65A-1A452E405C76}" dt="2024-11-18T06:38:13.451" v="706" actId="478"/>
          <ac:spMkLst>
            <pc:docMk/>
            <pc:sldMk cId="876106008" sldId="256"/>
            <ac:spMk id="5" creationId="{020BCCE2-98C5-7312-3DEE-4706624C6B39}"/>
          </ac:spMkLst>
        </pc:spChg>
      </pc:sldChg>
      <pc:sldChg chg="addSp delSp modSp mod modClrScheme chgLayout modNotesTx">
        <pc:chgData name="Abdul Samad" userId="0dec58d7-a82f-4c92-8458-70e336e5d416" providerId="ADAL" clId="{857BF97B-8BF3-487C-B65A-1A452E405C76}" dt="2024-11-18T07:06:40.320" v="880" actId="20577"/>
        <pc:sldMkLst>
          <pc:docMk/>
          <pc:sldMk cId="884041750" sldId="300"/>
        </pc:sldMkLst>
        <pc:spChg chg="add mod ord">
          <ac:chgData name="Abdul Samad" userId="0dec58d7-a82f-4c92-8458-70e336e5d416" providerId="ADAL" clId="{857BF97B-8BF3-487C-B65A-1A452E405C76}" dt="2024-11-18T07:06:40.320" v="880" actId="20577"/>
          <ac:spMkLst>
            <pc:docMk/>
            <pc:sldMk cId="884041750" sldId="300"/>
            <ac:spMk id="2" creationId="{0F13EA0B-31F8-440C-B5E0-A1CE1DA86F45}"/>
          </ac:spMkLst>
        </pc:spChg>
        <pc:spChg chg="add del">
          <ac:chgData name="Abdul Samad" userId="0dec58d7-a82f-4c92-8458-70e336e5d416" providerId="ADAL" clId="{857BF97B-8BF3-487C-B65A-1A452E405C76}" dt="2024-11-11T06:07:39.584" v="673" actId="478"/>
          <ac:spMkLst>
            <pc:docMk/>
            <pc:sldMk cId="884041750" sldId="300"/>
            <ac:spMk id="2" creationId="{CD61404E-4835-61A7-F145-C85AE30E3396}"/>
          </ac:spMkLst>
        </pc:spChg>
        <pc:picChg chg="mod">
          <ac:chgData name="Abdul Samad" userId="0dec58d7-a82f-4c92-8458-70e336e5d416" providerId="ADAL" clId="{857BF97B-8BF3-487C-B65A-1A452E405C76}" dt="2024-11-18T06:40:25.990" v="745" actId="1038"/>
          <ac:picMkLst>
            <pc:docMk/>
            <pc:sldMk cId="884041750" sldId="300"/>
            <ac:picMk id="3" creationId="{2584C3B1-CBC4-B113-4145-C7E515DA153B}"/>
          </ac:picMkLst>
        </pc:picChg>
      </pc:sldChg>
      <pc:sldChg chg="addSp delSp modSp mod modClrScheme chgLayout modNotesTx">
        <pc:chgData name="Abdul Samad" userId="0dec58d7-a82f-4c92-8458-70e336e5d416" providerId="ADAL" clId="{857BF97B-8BF3-487C-B65A-1A452E405C76}" dt="2024-11-18T07:04:55.789" v="860" actId="14100"/>
        <pc:sldMkLst>
          <pc:docMk/>
          <pc:sldMk cId="916050133" sldId="301"/>
        </pc:sldMkLst>
        <pc:spChg chg="del">
          <ac:chgData name="Abdul Samad" userId="0dec58d7-a82f-4c92-8458-70e336e5d416" providerId="ADAL" clId="{857BF97B-8BF3-487C-B65A-1A452E405C76}" dt="2024-11-18T06:52:45.118" v="825" actId="478"/>
          <ac:spMkLst>
            <pc:docMk/>
            <pc:sldMk cId="916050133" sldId="301"/>
            <ac:spMk id="2" creationId="{CD61404E-4835-61A7-F145-C85AE30E3396}"/>
          </ac:spMkLst>
        </pc:spChg>
        <pc:spChg chg="add mod ord">
          <ac:chgData name="Abdul Samad" userId="0dec58d7-a82f-4c92-8458-70e336e5d416" providerId="ADAL" clId="{857BF97B-8BF3-487C-B65A-1A452E405C76}" dt="2024-11-18T06:59:01.449" v="844" actId="1076"/>
          <ac:spMkLst>
            <pc:docMk/>
            <pc:sldMk cId="916050133" sldId="301"/>
            <ac:spMk id="4" creationId="{477F9560-8DB3-4EF5-9B7C-83777FFC9B94}"/>
          </ac:spMkLst>
        </pc:spChg>
        <pc:picChg chg="del mod">
          <ac:chgData name="Abdul Samad" userId="0dec58d7-a82f-4c92-8458-70e336e5d416" providerId="ADAL" clId="{857BF97B-8BF3-487C-B65A-1A452E405C76}" dt="2024-11-18T07:04:22.976" v="856" actId="478"/>
          <ac:picMkLst>
            <pc:docMk/>
            <pc:sldMk cId="916050133" sldId="301"/>
            <ac:picMk id="3" creationId="{52922E45-BE2B-B875-FBF3-23601087A43F}"/>
          </ac:picMkLst>
        </pc:picChg>
        <pc:picChg chg="add mod">
          <ac:chgData name="Abdul Samad" userId="0dec58d7-a82f-4c92-8458-70e336e5d416" providerId="ADAL" clId="{857BF97B-8BF3-487C-B65A-1A452E405C76}" dt="2024-11-18T07:04:55.789" v="860" actId="14100"/>
          <ac:picMkLst>
            <pc:docMk/>
            <pc:sldMk cId="916050133" sldId="301"/>
            <ac:picMk id="6" creationId="{B6ECCF75-798A-4A13-8391-7EE9F10B477C}"/>
          </ac:picMkLst>
        </pc:picChg>
      </pc:sldChg>
      <pc:sldChg chg="addSp delSp modSp mod modClrScheme chgLayout modNotesTx">
        <pc:chgData name="Abdul Samad" userId="0dec58d7-a82f-4c92-8458-70e336e5d416" providerId="ADAL" clId="{857BF97B-8BF3-487C-B65A-1A452E405C76}" dt="2024-11-18T07:14:34.561" v="935"/>
        <pc:sldMkLst>
          <pc:docMk/>
          <pc:sldMk cId="3281390222" sldId="302"/>
        </pc:sldMkLst>
        <pc:spChg chg="del">
          <ac:chgData name="Abdul Samad" userId="0dec58d7-a82f-4c92-8458-70e336e5d416" providerId="ADAL" clId="{857BF97B-8BF3-487C-B65A-1A452E405C76}" dt="2024-11-18T07:11:34.820" v="922" actId="478"/>
          <ac:spMkLst>
            <pc:docMk/>
            <pc:sldMk cId="3281390222" sldId="302"/>
            <ac:spMk id="2" creationId="{CD61404E-4835-61A7-F145-C85AE30E3396}"/>
          </ac:spMkLst>
        </pc:spChg>
        <pc:spChg chg="add mod ord">
          <ac:chgData name="Abdul Samad" userId="0dec58d7-a82f-4c92-8458-70e336e5d416" providerId="ADAL" clId="{857BF97B-8BF3-487C-B65A-1A452E405C76}" dt="2024-11-18T07:10:03.373" v="920" actId="20577"/>
          <ac:spMkLst>
            <pc:docMk/>
            <pc:sldMk cId="3281390222" sldId="302"/>
            <ac:spMk id="4" creationId="{6A1F0343-786B-4BD9-8759-FDFC409AC045}"/>
          </ac:spMkLst>
        </pc:spChg>
        <pc:spChg chg="add mod ord">
          <ac:chgData name="Abdul Samad" userId="0dec58d7-a82f-4c92-8458-70e336e5d416" providerId="ADAL" clId="{857BF97B-8BF3-487C-B65A-1A452E405C76}" dt="2024-11-18T07:12:30.522" v="933" actId="113"/>
          <ac:spMkLst>
            <pc:docMk/>
            <pc:sldMk cId="3281390222" sldId="302"/>
            <ac:spMk id="5" creationId="{DC9441D9-1F72-40B5-9B88-5EA1287FCB8B}"/>
          </ac:spMkLst>
        </pc:spChg>
        <pc:picChg chg="del">
          <ac:chgData name="Abdul Samad" userId="0dec58d7-a82f-4c92-8458-70e336e5d416" providerId="ADAL" clId="{857BF97B-8BF3-487C-B65A-1A452E405C76}" dt="2024-11-18T07:09:35.898" v="895" actId="478"/>
          <ac:picMkLst>
            <pc:docMk/>
            <pc:sldMk cId="3281390222" sldId="302"/>
            <ac:picMk id="3" creationId="{45F7201A-C05D-18F1-5781-106584E6497E}"/>
          </ac:picMkLst>
        </pc:picChg>
        <pc:picChg chg="add mod">
          <ac:chgData name="Abdul Samad" userId="0dec58d7-a82f-4c92-8458-70e336e5d416" providerId="ADAL" clId="{857BF97B-8BF3-487C-B65A-1A452E405C76}" dt="2024-11-18T07:11:47.374" v="924" actId="1076"/>
          <ac:picMkLst>
            <pc:docMk/>
            <pc:sldMk cId="3281390222" sldId="302"/>
            <ac:picMk id="7" creationId="{D295DBE9-428F-43CB-87BE-1B1DE6DA68ED}"/>
          </ac:picMkLst>
        </pc:picChg>
      </pc:sldChg>
      <pc:sldChg chg="addSp delSp modSp mod modClrScheme chgLayout modNotesTx">
        <pc:chgData name="Abdul Samad" userId="0dec58d7-a82f-4c92-8458-70e336e5d416" providerId="ADAL" clId="{857BF97B-8BF3-487C-B65A-1A452E405C76}" dt="2024-11-19T05:47:51.155" v="997" actId="478"/>
        <pc:sldMkLst>
          <pc:docMk/>
          <pc:sldMk cId="1200559991" sldId="303"/>
        </pc:sldMkLst>
        <pc:spChg chg="add del">
          <ac:chgData name="Abdul Samad" userId="0dec58d7-a82f-4c92-8458-70e336e5d416" providerId="ADAL" clId="{857BF97B-8BF3-487C-B65A-1A452E405C76}" dt="2024-11-19T05:47:51.155" v="997" actId="478"/>
          <ac:spMkLst>
            <pc:docMk/>
            <pc:sldMk cId="1200559991" sldId="303"/>
            <ac:spMk id="2" creationId="{309D31F2-B02A-4620-8BB0-20CB5513ACF1}"/>
          </ac:spMkLst>
        </pc:spChg>
        <pc:spChg chg="del">
          <ac:chgData name="Abdul Samad" userId="0dec58d7-a82f-4c92-8458-70e336e5d416" providerId="ADAL" clId="{857BF97B-8BF3-487C-B65A-1A452E405C76}" dt="2024-11-11T03:48:55.348" v="40" actId="478"/>
          <ac:spMkLst>
            <pc:docMk/>
            <pc:sldMk cId="1200559991" sldId="303"/>
            <ac:spMk id="2" creationId="{CD61404E-4835-61A7-F145-C85AE30E3396}"/>
          </ac:spMkLst>
        </pc:spChg>
        <pc:spChg chg="add mod ord">
          <ac:chgData name="Abdul Samad" userId="0dec58d7-a82f-4c92-8458-70e336e5d416" providerId="ADAL" clId="{857BF97B-8BF3-487C-B65A-1A452E405C76}" dt="2024-11-11T03:48:09.060" v="39" actId="20577"/>
          <ac:spMkLst>
            <pc:docMk/>
            <pc:sldMk cId="1200559991" sldId="303"/>
            <ac:spMk id="4" creationId="{0D43A804-A0C9-4C35-8B35-AE0D2A360D01}"/>
          </ac:spMkLst>
        </pc:spChg>
        <pc:picChg chg="del mod">
          <ac:chgData name="Abdul Samad" userId="0dec58d7-a82f-4c92-8458-70e336e5d416" providerId="ADAL" clId="{857BF97B-8BF3-487C-B65A-1A452E405C76}" dt="2024-11-18T07:23:45.517" v="936" actId="478"/>
          <ac:picMkLst>
            <pc:docMk/>
            <pc:sldMk cId="1200559991" sldId="303"/>
            <ac:picMk id="3" creationId="{0CADC4BA-53F8-B6D9-D144-4AA678D19CFD}"/>
          </ac:picMkLst>
        </pc:picChg>
        <pc:picChg chg="add mod">
          <ac:chgData name="Abdul Samad" userId="0dec58d7-a82f-4c92-8458-70e336e5d416" providerId="ADAL" clId="{857BF97B-8BF3-487C-B65A-1A452E405C76}" dt="2024-11-18T07:30:25.054" v="939" actId="14100"/>
          <ac:picMkLst>
            <pc:docMk/>
            <pc:sldMk cId="1200559991" sldId="303"/>
            <ac:picMk id="5" creationId="{A1F54D5A-4C8F-4CDB-AEEA-4430CC912106}"/>
          </ac:picMkLst>
        </pc:picChg>
      </pc:sldChg>
      <pc:sldChg chg="addSp delSp modSp mod">
        <pc:chgData name="Abdul Samad" userId="0dec58d7-a82f-4c92-8458-70e336e5d416" providerId="ADAL" clId="{857BF97B-8BF3-487C-B65A-1A452E405C76}" dt="2024-11-18T07:46:33.758" v="944" actId="1076"/>
        <pc:sldMkLst>
          <pc:docMk/>
          <pc:sldMk cId="434469064" sldId="304"/>
        </pc:sldMkLst>
        <pc:spChg chg="del">
          <ac:chgData name="Abdul Samad" userId="0dec58d7-a82f-4c92-8458-70e336e5d416" providerId="ADAL" clId="{857BF97B-8BF3-487C-B65A-1A452E405C76}" dt="2024-11-11T04:26:44.333" v="59" actId="478"/>
          <ac:spMkLst>
            <pc:docMk/>
            <pc:sldMk cId="434469064" sldId="304"/>
            <ac:spMk id="2" creationId="{CD61404E-4835-61A7-F145-C85AE30E3396}"/>
          </ac:spMkLst>
        </pc:spChg>
        <pc:spChg chg="add mod">
          <ac:chgData name="Abdul Samad" userId="0dec58d7-a82f-4c92-8458-70e336e5d416" providerId="ADAL" clId="{857BF97B-8BF3-487C-B65A-1A452E405C76}" dt="2024-11-11T04:29:21.328" v="91" actId="20577"/>
          <ac:spMkLst>
            <pc:docMk/>
            <pc:sldMk cId="434469064" sldId="304"/>
            <ac:spMk id="4" creationId="{73313EFD-E275-41D6-8CC3-465BD9956057}"/>
          </ac:spMkLst>
        </pc:spChg>
        <pc:picChg chg="del mod">
          <ac:chgData name="Abdul Samad" userId="0dec58d7-a82f-4c92-8458-70e336e5d416" providerId="ADAL" clId="{857BF97B-8BF3-487C-B65A-1A452E405C76}" dt="2024-11-18T07:46:03.975" v="940" actId="478"/>
          <ac:picMkLst>
            <pc:docMk/>
            <pc:sldMk cId="434469064" sldId="304"/>
            <ac:picMk id="3" creationId="{E5598746-B20F-EFA6-F5E5-E9BF2A3821D9}"/>
          </ac:picMkLst>
        </pc:picChg>
        <pc:picChg chg="add mod">
          <ac:chgData name="Abdul Samad" userId="0dec58d7-a82f-4c92-8458-70e336e5d416" providerId="ADAL" clId="{857BF97B-8BF3-487C-B65A-1A452E405C76}" dt="2024-11-18T07:46:33.758" v="944" actId="1076"/>
          <ac:picMkLst>
            <pc:docMk/>
            <pc:sldMk cId="434469064" sldId="304"/>
            <ac:picMk id="5" creationId="{CF4BF76A-0933-41C2-A719-893936659A66}"/>
          </ac:picMkLst>
        </pc:picChg>
      </pc:sldChg>
      <pc:sldChg chg="addSp delSp modSp mod modNotesTx">
        <pc:chgData name="Abdul Samad" userId="0dec58d7-a82f-4c92-8458-70e336e5d416" providerId="ADAL" clId="{857BF97B-8BF3-487C-B65A-1A452E405C76}" dt="2024-11-18T08:13:02.607" v="968" actId="113"/>
        <pc:sldMkLst>
          <pc:docMk/>
          <pc:sldMk cId="1302574925" sldId="305"/>
        </pc:sldMkLst>
        <pc:spChg chg="del">
          <ac:chgData name="Abdul Samad" userId="0dec58d7-a82f-4c92-8458-70e336e5d416" providerId="ADAL" clId="{857BF97B-8BF3-487C-B65A-1A452E405C76}" dt="2024-11-18T08:09:24.993" v="947" actId="478"/>
          <ac:spMkLst>
            <pc:docMk/>
            <pc:sldMk cId="1302574925" sldId="305"/>
            <ac:spMk id="2" creationId="{CD61404E-4835-61A7-F145-C85AE30E3396}"/>
          </ac:spMkLst>
        </pc:spChg>
        <pc:spChg chg="add mod">
          <ac:chgData name="Abdul Samad" userId="0dec58d7-a82f-4c92-8458-70e336e5d416" providerId="ADAL" clId="{857BF97B-8BF3-487C-B65A-1A452E405C76}" dt="2024-11-11T04:57:18.570" v="119" actId="20577"/>
          <ac:spMkLst>
            <pc:docMk/>
            <pc:sldMk cId="1302574925" sldId="305"/>
            <ac:spMk id="4" creationId="{FF4E1C52-581A-46BC-9C6D-260AF65CAEB2}"/>
          </ac:spMkLst>
        </pc:spChg>
        <pc:picChg chg="del mod">
          <ac:chgData name="Abdul Samad" userId="0dec58d7-a82f-4c92-8458-70e336e5d416" providerId="ADAL" clId="{857BF97B-8BF3-487C-B65A-1A452E405C76}" dt="2024-11-18T08:09:22.861" v="946" actId="478"/>
          <ac:picMkLst>
            <pc:docMk/>
            <pc:sldMk cId="1302574925" sldId="305"/>
            <ac:picMk id="3" creationId="{BDF88454-70FA-EACB-45E9-BB0992129DC8}"/>
          </ac:picMkLst>
        </pc:picChg>
        <pc:picChg chg="add mod">
          <ac:chgData name="Abdul Samad" userId="0dec58d7-a82f-4c92-8458-70e336e5d416" providerId="ADAL" clId="{857BF97B-8BF3-487C-B65A-1A452E405C76}" dt="2024-11-18T08:09:43.077" v="953" actId="1076"/>
          <ac:picMkLst>
            <pc:docMk/>
            <pc:sldMk cId="1302574925" sldId="305"/>
            <ac:picMk id="6" creationId="{4C508AEF-EFCE-4BE6-99F5-C3363A289F8A}"/>
          </ac:picMkLst>
        </pc:picChg>
      </pc:sldChg>
      <pc:sldChg chg="addSp delSp modSp mod modClrScheme chgLayout modNotesTx">
        <pc:chgData name="Abdul Samad" userId="0dec58d7-a82f-4c92-8458-70e336e5d416" providerId="ADAL" clId="{857BF97B-8BF3-487C-B65A-1A452E405C76}" dt="2024-11-19T04:00:44.125" v="995" actId="14100"/>
        <pc:sldMkLst>
          <pc:docMk/>
          <pc:sldMk cId="1066177177" sldId="306"/>
        </pc:sldMkLst>
        <pc:spChg chg="del">
          <ac:chgData name="Abdul Samad" userId="0dec58d7-a82f-4c92-8458-70e336e5d416" providerId="ADAL" clId="{857BF97B-8BF3-487C-B65A-1A452E405C76}" dt="2024-11-11T05:28:44.709" v="155" actId="478"/>
          <ac:spMkLst>
            <pc:docMk/>
            <pc:sldMk cId="1066177177" sldId="306"/>
            <ac:spMk id="2" creationId="{CD61404E-4835-61A7-F145-C85AE30E3396}"/>
          </ac:spMkLst>
        </pc:spChg>
        <pc:spChg chg="add mod ord">
          <ac:chgData name="Abdul Samad" userId="0dec58d7-a82f-4c92-8458-70e336e5d416" providerId="ADAL" clId="{857BF97B-8BF3-487C-B65A-1A452E405C76}" dt="2024-11-11T05:29:18.652" v="169" actId="1076"/>
          <ac:spMkLst>
            <pc:docMk/>
            <pc:sldMk cId="1066177177" sldId="306"/>
            <ac:spMk id="4" creationId="{44286B53-F5EE-4FA6-A014-4634861FBAF7}"/>
          </ac:spMkLst>
        </pc:spChg>
        <pc:picChg chg="del mod">
          <ac:chgData name="Abdul Samad" userId="0dec58d7-a82f-4c92-8458-70e336e5d416" providerId="ADAL" clId="{857BF97B-8BF3-487C-B65A-1A452E405C76}" dt="2024-11-19T03:58:59.098" v="988" actId="478"/>
          <ac:picMkLst>
            <pc:docMk/>
            <pc:sldMk cId="1066177177" sldId="306"/>
            <ac:picMk id="3" creationId="{91FFEEB7-ACE2-F2F7-BF85-6D35116E0F01}"/>
          </ac:picMkLst>
        </pc:picChg>
        <pc:picChg chg="add mod">
          <ac:chgData name="Abdul Samad" userId="0dec58d7-a82f-4c92-8458-70e336e5d416" providerId="ADAL" clId="{857BF97B-8BF3-487C-B65A-1A452E405C76}" dt="2024-11-19T03:59:37.061" v="993" actId="1076"/>
          <ac:picMkLst>
            <pc:docMk/>
            <pc:sldMk cId="1066177177" sldId="306"/>
            <ac:picMk id="5" creationId="{D310510E-78C5-4306-B428-A8A29E2C6C73}"/>
          </ac:picMkLst>
        </pc:picChg>
        <pc:picChg chg="add mod">
          <ac:chgData name="Abdul Samad" userId="0dec58d7-a82f-4c92-8458-70e336e5d416" providerId="ADAL" clId="{857BF97B-8BF3-487C-B65A-1A452E405C76}" dt="2024-11-19T04:00:44.125" v="995" actId="14100"/>
          <ac:picMkLst>
            <pc:docMk/>
            <pc:sldMk cId="1066177177" sldId="306"/>
            <ac:picMk id="6" creationId="{757607DA-C84A-4618-9759-CC0A2403639E}"/>
          </ac:picMkLst>
        </pc:picChg>
        <pc:picChg chg="add mod">
          <ac:chgData name="Abdul Samad" userId="0dec58d7-a82f-4c92-8458-70e336e5d416" providerId="ADAL" clId="{857BF97B-8BF3-487C-B65A-1A452E405C76}" dt="2024-11-19T04:00:44.125" v="995" actId="14100"/>
          <ac:picMkLst>
            <pc:docMk/>
            <pc:sldMk cId="1066177177" sldId="306"/>
            <ac:picMk id="8" creationId="{5E553771-E72D-46E4-905F-E1119561B6F4}"/>
          </ac:picMkLst>
        </pc:picChg>
      </pc:sldChg>
      <pc:sldChg chg="new del">
        <pc:chgData name="Abdul Samad" userId="0dec58d7-a82f-4c92-8458-70e336e5d416" providerId="ADAL" clId="{857BF97B-8BF3-487C-B65A-1A452E405C76}" dt="2024-11-11T04:56:58.566" v="95" actId="47"/>
        <pc:sldMkLst>
          <pc:docMk/>
          <pc:sldMk cId="157498337" sldId="314"/>
        </pc:sldMkLst>
      </pc:sldChg>
      <pc:sldChg chg="addSp modSp new mod modClrScheme chgLayout modNotesTx">
        <pc:chgData name="Abdul Samad" userId="0dec58d7-a82f-4c92-8458-70e336e5d416" providerId="ADAL" clId="{857BF97B-8BF3-487C-B65A-1A452E405C76}" dt="2024-11-19T03:53:20.955" v="987" actId="20577"/>
        <pc:sldMkLst>
          <pc:docMk/>
          <pc:sldMk cId="1164117473" sldId="314"/>
        </pc:sldMkLst>
        <pc:spChg chg="add mod">
          <ac:chgData name="Abdul Samad" userId="0dec58d7-a82f-4c92-8458-70e336e5d416" providerId="ADAL" clId="{857BF97B-8BF3-487C-B65A-1A452E405C76}" dt="2024-11-11T05:05:55.978" v="143" actId="20577"/>
          <ac:spMkLst>
            <pc:docMk/>
            <pc:sldMk cId="1164117473" sldId="314"/>
            <ac:spMk id="2" creationId="{CD98C8AE-17BD-4858-BB6D-9C5F7749C101}"/>
          </ac:spMkLst>
        </pc:spChg>
        <pc:spChg chg="add mod">
          <ac:chgData name="Abdul Samad" userId="0dec58d7-a82f-4c92-8458-70e336e5d416" providerId="ADAL" clId="{857BF97B-8BF3-487C-B65A-1A452E405C76}" dt="2024-11-11T05:04:45.986" v="121" actId="700"/>
          <ac:spMkLst>
            <pc:docMk/>
            <pc:sldMk cId="1164117473" sldId="314"/>
            <ac:spMk id="3" creationId="{C3CBBD50-4D96-4C4C-AE33-14D887435FE4}"/>
          </ac:spMkLst>
        </pc:spChg>
        <pc:picChg chg="add mod">
          <ac:chgData name="Abdul Samad" userId="0dec58d7-a82f-4c92-8458-70e336e5d416" providerId="ADAL" clId="{857BF97B-8BF3-487C-B65A-1A452E405C76}" dt="2024-11-19T03:52:47.677" v="970" actId="1076"/>
          <ac:picMkLst>
            <pc:docMk/>
            <pc:sldMk cId="1164117473" sldId="314"/>
            <ac:picMk id="5" creationId="{B887ABD4-92D0-422A-945B-86A18845B902}"/>
          </ac:picMkLst>
        </pc:picChg>
      </pc:sldChg>
      <pc:sldChg chg="new del">
        <pc:chgData name="Abdul Samad" userId="0dec58d7-a82f-4c92-8458-70e336e5d416" providerId="ADAL" clId="{857BF97B-8BF3-487C-B65A-1A452E405C76}" dt="2024-11-11T05:28:36.815" v="154" actId="47"/>
        <pc:sldMkLst>
          <pc:docMk/>
          <pc:sldMk cId="1109088113" sldId="315"/>
        </pc:sldMkLst>
      </pc:sldChg>
      <pc:sldChg chg="addSp modSp new mod ord">
        <pc:chgData name="Abdul Samad" userId="0dec58d7-a82f-4c92-8458-70e336e5d416" providerId="ADAL" clId="{857BF97B-8BF3-487C-B65A-1A452E405C76}" dt="2024-11-11T05:39:35.156" v="186"/>
        <pc:sldMkLst>
          <pc:docMk/>
          <pc:sldMk cId="2667888659" sldId="315"/>
        </pc:sldMkLst>
        <pc:spChg chg="add mod">
          <ac:chgData name="Abdul Samad" userId="0dec58d7-a82f-4c92-8458-70e336e5d416" providerId="ADAL" clId="{857BF97B-8BF3-487C-B65A-1A452E405C76}" dt="2024-11-11T05:39:35.156" v="186"/>
          <ac:spMkLst>
            <pc:docMk/>
            <pc:sldMk cId="2667888659" sldId="315"/>
            <ac:spMk id="4" creationId="{39F0F707-8385-4E2A-831A-F92B92A548E5}"/>
          </ac:spMkLst>
        </pc:spChg>
        <pc:picChg chg="add mod">
          <ac:chgData name="Abdul Samad" userId="0dec58d7-a82f-4c92-8458-70e336e5d416" providerId="ADAL" clId="{857BF97B-8BF3-487C-B65A-1A452E405C76}" dt="2024-11-11T05:39:23.728" v="183" actId="1076"/>
          <ac:picMkLst>
            <pc:docMk/>
            <pc:sldMk cId="2667888659" sldId="315"/>
            <ac:picMk id="3" creationId="{119901F3-BF6E-4723-BDC7-9E9579DE022B}"/>
          </ac:picMkLst>
        </pc:picChg>
      </pc:sldChg>
      <pc:sldChg chg="addSp delSp modSp new mod modClrScheme chgLayout">
        <pc:chgData name="Abdul Samad" userId="0dec58d7-a82f-4c92-8458-70e336e5d416" providerId="ADAL" clId="{857BF97B-8BF3-487C-B65A-1A452E405C76}" dt="2024-11-11T06:04:13.795" v="667" actId="20577"/>
        <pc:sldMkLst>
          <pc:docMk/>
          <pc:sldMk cId="3515899532" sldId="316"/>
        </pc:sldMkLst>
        <pc:spChg chg="add del mod">
          <ac:chgData name="Abdul Samad" userId="0dec58d7-a82f-4c92-8458-70e336e5d416" providerId="ADAL" clId="{857BF97B-8BF3-487C-B65A-1A452E405C76}" dt="2024-11-11T05:53:31.069" v="189" actId="700"/>
          <ac:spMkLst>
            <pc:docMk/>
            <pc:sldMk cId="3515899532" sldId="316"/>
            <ac:spMk id="2" creationId="{94CB03ED-9E8B-4554-8B52-5CF50A61FA60}"/>
          </ac:spMkLst>
        </pc:spChg>
        <pc:spChg chg="add del mod">
          <ac:chgData name="Abdul Samad" userId="0dec58d7-a82f-4c92-8458-70e336e5d416" providerId="ADAL" clId="{857BF97B-8BF3-487C-B65A-1A452E405C76}" dt="2024-11-11T05:53:31.069" v="189" actId="700"/>
          <ac:spMkLst>
            <pc:docMk/>
            <pc:sldMk cId="3515899532" sldId="316"/>
            <ac:spMk id="3" creationId="{46DF223B-9CD7-48A3-8F6E-3B889BB4FA9B}"/>
          </ac:spMkLst>
        </pc:spChg>
        <pc:spChg chg="add mod">
          <ac:chgData name="Abdul Samad" userId="0dec58d7-a82f-4c92-8458-70e336e5d416" providerId="ADAL" clId="{857BF97B-8BF3-487C-B65A-1A452E405C76}" dt="2024-11-11T05:53:43.641" v="215" actId="20577"/>
          <ac:spMkLst>
            <pc:docMk/>
            <pc:sldMk cId="3515899532" sldId="316"/>
            <ac:spMk id="4" creationId="{076DD5CE-7769-4B1C-B1B8-654F88B2451D}"/>
          </ac:spMkLst>
        </pc:spChg>
        <pc:spChg chg="add mod">
          <ac:chgData name="Abdul Samad" userId="0dec58d7-a82f-4c92-8458-70e336e5d416" providerId="ADAL" clId="{857BF97B-8BF3-487C-B65A-1A452E405C76}" dt="2024-11-11T06:04:13.795" v="667" actId="20577"/>
          <ac:spMkLst>
            <pc:docMk/>
            <pc:sldMk cId="3515899532" sldId="316"/>
            <ac:spMk id="5" creationId="{92600A45-807A-45AD-9B6D-B43F7A281064}"/>
          </ac:spMkLst>
        </pc:spChg>
        <pc:picChg chg="add del mod">
          <ac:chgData name="Abdul Samad" userId="0dec58d7-a82f-4c92-8458-70e336e5d416" providerId="ADAL" clId="{857BF97B-8BF3-487C-B65A-1A452E405C76}" dt="2024-11-11T06:01:07.430" v="551" actId="478"/>
          <ac:picMkLst>
            <pc:docMk/>
            <pc:sldMk cId="3515899532" sldId="316"/>
            <ac:picMk id="7" creationId="{BC283370-942A-4F73-B7EE-C2A35890918F}"/>
          </ac:picMkLst>
        </pc:picChg>
        <pc:picChg chg="add del mod">
          <ac:chgData name="Abdul Samad" userId="0dec58d7-a82f-4c92-8458-70e336e5d416" providerId="ADAL" clId="{857BF97B-8BF3-487C-B65A-1A452E405C76}" dt="2024-11-11T06:01:31.182" v="554" actId="478"/>
          <ac:picMkLst>
            <pc:docMk/>
            <pc:sldMk cId="3515899532" sldId="316"/>
            <ac:picMk id="9" creationId="{34204D90-E683-49AF-87C5-5BB4E2C6DB1E}"/>
          </ac:picMkLst>
        </pc:picChg>
        <pc:picChg chg="add mod">
          <ac:chgData name="Abdul Samad" userId="0dec58d7-a82f-4c92-8458-70e336e5d416" providerId="ADAL" clId="{857BF97B-8BF3-487C-B65A-1A452E405C76}" dt="2024-11-11T06:01:40.183" v="558" actId="1076"/>
          <ac:picMkLst>
            <pc:docMk/>
            <pc:sldMk cId="3515899532" sldId="316"/>
            <ac:picMk id="11" creationId="{F3B8B7C9-3C04-42C8-8745-11B11F6C48EE}"/>
          </ac:picMkLst>
        </pc:picChg>
      </pc:sldChg>
      <pc:sldChg chg="new del">
        <pc:chgData name="Abdul Samad" userId="0dec58d7-a82f-4c92-8458-70e336e5d416" providerId="ADAL" clId="{857BF97B-8BF3-487C-B65A-1A452E405C76}" dt="2024-11-18T06:38:07.059" v="705" actId="680"/>
        <pc:sldMkLst>
          <pc:docMk/>
          <pc:sldMk cId="1378499406" sldId="317"/>
        </pc:sldMkLst>
      </pc:sldChg>
      <pc:sldChg chg="addSp delSp modSp new mod modClrScheme chgLayout">
        <pc:chgData name="Abdul Samad" userId="0dec58d7-a82f-4c92-8458-70e336e5d416" providerId="ADAL" clId="{857BF97B-8BF3-487C-B65A-1A452E405C76}" dt="2024-11-18T07:07:00.939" v="894" actId="20577"/>
        <pc:sldMkLst>
          <pc:docMk/>
          <pc:sldMk cId="3822491802" sldId="317"/>
        </pc:sldMkLst>
        <pc:spChg chg="del mod ord">
          <ac:chgData name="Abdul Samad" userId="0dec58d7-a82f-4c92-8458-70e336e5d416" providerId="ADAL" clId="{857BF97B-8BF3-487C-B65A-1A452E405C76}" dt="2024-11-18T06:43:05.075" v="751" actId="700"/>
          <ac:spMkLst>
            <pc:docMk/>
            <pc:sldMk cId="3822491802" sldId="317"/>
            <ac:spMk id="2" creationId="{B30AF2F0-3A69-4505-8654-6A09FE0B1CCD}"/>
          </ac:spMkLst>
        </pc:spChg>
        <pc:spChg chg="add mod ord">
          <ac:chgData name="Abdul Samad" userId="0dec58d7-a82f-4c92-8458-70e336e5d416" providerId="ADAL" clId="{857BF97B-8BF3-487C-B65A-1A452E405C76}" dt="2024-11-18T07:07:00.939" v="894" actId="20577"/>
          <ac:spMkLst>
            <pc:docMk/>
            <pc:sldMk cId="3822491802" sldId="317"/>
            <ac:spMk id="3" creationId="{33546598-CFDC-422F-960A-5CF48AD8A4C6}"/>
          </ac:spMkLst>
        </pc:spChg>
        <pc:spChg chg="add mod ord">
          <ac:chgData name="Abdul Samad" userId="0dec58d7-a82f-4c92-8458-70e336e5d416" providerId="ADAL" clId="{857BF97B-8BF3-487C-B65A-1A452E405C76}" dt="2024-11-18T06:44:35.627" v="823" actId="20577"/>
          <ac:spMkLst>
            <pc:docMk/>
            <pc:sldMk cId="3822491802" sldId="317"/>
            <ac:spMk id="4" creationId="{7F1070B8-570B-423E-BA8A-F0B8269F31B9}"/>
          </ac:spMkLst>
        </pc:spChg>
      </pc:sldChg>
    </pc:docChg>
  </pc:docChgLst>
  <pc:docChgLst>
    <pc:chgData name="Simon Prince" userId="fcc015fbc7a3e533" providerId="LiveId" clId="{B5E4F733-70FD-4801-B7FD-831FF666F113}"/>
    <pc:docChg chg="custSel addSld delSld modSld">
      <pc:chgData name="Simon Prince" userId="fcc015fbc7a3e533" providerId="LiveId" clId="{B5E4F733-70FD-4801-B7FD-831FF666F113}" dt="2022-09-27T16:54:40.119" v="25" actId="2890"/>
      <pc:docMkLst>
        <pc:docMk/>
      </pc:docMkLst>
      <pc:sldChg chg="del">
        <pc:chgData name="Simon Prince" userId="fcc015fbc7a3e533" providerId="LiveId" clId="{B5E4F733-70FD-4801-B7FD-831FF666F113}" dt="2022-09-27T16:54:34.489" v="12" actId="47"/>
        <pc:sldMkLst>
          <pc:docMk/>
          <pc:sldMk cId="748200433" sldId="288"/>
        </pc:sldMkLst>
      </pc:sldChg>
      <pc:sldChg chg="del">
        <pc:chgData name="Simon Prince" userId="fcc015fbc7a3e533" providerId="LiveId" clId="{B5E4F733-70FD-4801-B7FD-831FF666F113}" dt="2022-09-27T16:54:33.869" v="10" actId="47"/>
        <pc:sldMkLst>
          <pc:docMk/>
          <pc:sldMk cId="1023247059" sldId="289"/>
        </pc:sldMkLst>
      </pc:sldChg>
      <pc:sldChg chg="del">
        <pc:chgData name="Simon Prince" userId="fcc015fbc7a3e533" providerId="LiveId" clId="{B5E4F733-70FD-4801-B7FD-831FF666F113}" dt="2022-09-27T16:54:35.539" v="14" actId="47"/>
        <pc:sldMkLst>
          <pc:docMk/>
          <pc:sldMk cId="1897675950" sldId="290"/>
        </pc:sldMkLst>
      </pc:sldChg>
      <pc:sldChg chg="del">
        <pc:chgData name="Simon Prince" userId="fcc015fbc7a3e533" providerId="LiveId" clId="{B5E4F733-70FD-4801-B7FD-831FF666F113}" dt="2022-09-27T16:54:32.448" v="5" actId="47"/>
        <pc:sldMkLst>
          <pc:docMk/>
          <pc:sldMk cId="2390828390" sldId="291"/>
        </pc:sldMkLst>
      </pc:sldChg>
      <pc:sldChg chg="delSp del mod">
        <pc:chgData name="Simon Prince" userId="fcc015fbc7a3e533" providerId="LiveId" clId="{B5E4F733-70FD-4801-B7FD-831FF666F113}" dt="2022-09-27T16:54:31.875" v="3" actId="47"/>
        <pc:sldMkLst>
          <pc:docMk/>
          <pc:sldMk cId="462536785" sldId="292"/>
        </pc:sldMkLst>
        <pc:picChg chg="del">
          <ac:chgData name="Simon Prince" userId="fcc015fbc7a3e533" providerId="LiveId" clId="{B5E4F733-70FD-4801-B7FD-831FF666F113}" dt="2022-09-27T16:54:30.023" v="2" actId="478"/>
          <ac:picMkLst>
            <pc:docMk/>
            <pc:sldMk cId="462536785" sldId="292"/>
            <ac:picMk id="4" creationId="{488B2E02-7B3F-FF3B-A164-059C42AB5173}"/>
          </ac:picMkLst>
        </pc:picChg>
      </pc:sldChg>
      <pc:sldChg chg="delSp mod">
        <pc:chgData name="Simon Prince" userId="fcc015fbc7a3e533" providerId="LiveId" clId="{B5E4F733-70FD-4801-B7FD-831FF666F113}" dt="2022-09-27T16:54:26.276" v="0" actId="478"/>
        <pc:sldMkLst>
          <pc:docMk/>
          <pc:sldMk cId="4272775137" sldId="293"/>
        </pc:sldMkLst>
        <pc:picChg chg="del">
          <ac:chgData name="Simon Prince" userId="fcc015fbc7a3e533" providerId="LiveId" clId="{B5E4F733-70FD-4801-B7FD-831FF666F113}" dt="2022-09-27T16:54:26.276" v="0" actId="478"/>
          <ac:picMkLst>
            <pc:docMk/>
            <pc:sldMk cId="4272775137" sldId="293"/>
            <ac:picMk id="4" creationId="{B6A28283-2857-8445-E1CC-F84E1FE2D182}"/>
          </ac:picMkLst>
        </pc:picChg>
      </pc:sldChg>
      <pc:sldChg chg="add">
        <pc:chgData name="Simon Prince" userId="fcc015fbc7a3e533" providerId="LiveId" clId="{B5E4F733-70FD-4801-B7FD-831FF666F113}" dt="2022-09-27T16:54:37.734" v="15" actId="2890"/>
        <pc:sldMkLst>
          <pc:docMk/>
          <pc:sldMk cId="90839834" sldId="294"/>
        </pc:sldMkLst>
      </pc:sldChg>
      <pc:sldChg chg="del">
        <pc:chgData name="Simon Prince" userId="fcc015fbc7a3e533" providerId="LiveId" clId="{B5E4F733-70FD-4801-B7FD-831FF666F113}" dt="2022-09-27T16:54:27.542" v="1" actId="47"/>
        <pc:sldMkLst>
          <pc:docMk/>
          <pc:sldMk cId="579600288" sldId="294"/>
        </pc:sldMkLst>
      </pc:sldChg>
      <pc:sldChg chg="del">
        <pc:chgData name="Simon Prince" userId="fcc015fbc7a3e533" providerId="LiveId" clId="{B5E4F733-70FD-4801-B7FD-831FF666F113}" dt="2022-09-27T16:54:33.013" v="7" actId="47"/>
        <pc:sldMkLst>
          <pc:docMk/>
          <pc:sldMk cId="630173902" sldId="295"/>
        </pc:sldMkLst>
      </pc:sldChg>
      <pc:sldChg chg="add">
        <pc:chgData name="Simon Prince" userId="fcc015fbc7a3e533" providerId="LiveId" clId="{B5E4F733-70FD-4801-B7FD-831FF666F113}" dt="2022-09-27T16:54:38.221" v="16" actId="2890"/>
        <pc:sldMkLst>
          <pc:docMk/>
          <pc:sldMk cId="2242516497" sldId="295"/>
        </pc:sldMkLst>
      </pc:sldChg>
      <pc:sldChg chg="add">
        <pc:chgData name="Simon Prince" userId="fcc015fbc7a3e533" providerId="LiveId" clId="{B5E4F733-70FD-4801-B7FD-831FF666F113}" dt="2022-09-27T16:54:38.453" v="17" actId="2890"/>
        <pc:sldMkLst>
          <pc:docMk/>
          <pc:sldMk cId="2259316753" sldId="296"/>
        </pc:sldMkLst>
      </pc:sldChg>
      <pc:sldChg chg="del">
        <pc:chgData name="Simon Prince" userId="fcc015fbc7a3e533" providerId="LiveId" clId="{B5E4F733-70FD-4801-B7FD-831FF666F113}" dt="2022-09-27T16:54:32.701" v="6" actId="47"/>
        <pc:sldMkLst>
          <pc:docMk/>
          <pc:sldMk cId="3612575893" sldId="296"/>
        </pc:sldMkLst>
      </pc:sldChg>
      <pc:sldChg chg="del">
        <pc:chgData name="Simon Prince" userId="fcc015fbc7a3e533" providerId="LiveId" clId="{B5E4F733-70FD-4801-B7FD-831FF666F113}" dt="2022-09-27T16:54:33.290" v="8" actId="47"/>
        <pc:sldMkLst>
          <pc:docMk/>
          <pc:sldMk cId="47372027" sldId="297"/>
        </pc:sldMkLst>
      </pc:sldChg>
      <pc:sldChg chg="add">
        <pc:chgData name="Simon Prince" userId="fcc015fbc7a3e533" providerId="LiveId" clId="{B5E4F733-70FD-4801-B7FD-831FF666F113}" dt="2022-09-27T16:54:38.676" v="18" actId="2890"/>
        <pc:sldMkLst>
          <pc:docMk/>
          <pc:sldMk cId="3742476018" sldId="297"/>
        </pc:sldMkLst>
      </pc:sldChg>
      <pc:sldChg chg="add">
        <pc:chgData name="Simon Prince" userId="fcc015fbc7a3e533" providerId="LiveId" clId="{B5E4F733-70FD-4801-B7FD-831FF666F113}" dt="2022-09-27T16:54:38.886" v="19" actId="2890"/>
        <pc:sldMkLst>
          <pc:docMk/>
          <pc:sldMk cId="1030001336" sldId="298"/>
        </pc:sldMkLst>
      </pc:sldChg>
      <pc:sldChg chg="del">
        <pc:chgData name="Simon Prince" userId="fcc015fbc7a3e533" providerId="LiveId" clId="{B5E4F733-70FD-4801-B7FD-831FF666F113}" dt="2022-09-27T16:54:33.580" v="9" actId="47"/>
        <pc:sldMkLst>
          <pc:docMk/>
          <pc:sldMk cId="3586272698" sldId="298"/>
        </pc:sldMkLst>
      </pc:sldChg>
      <pc:sldChg chg="add">
        <pc:chgData name="Simon Prince" userId="fcc015fbc7a3e533" providerId="LiveId" clId="{B5E4F733-70FD-4801-B7FD-831FF666F113}" dt="2022-09-27T16:54:39.101" v="20" actId="2890"/>
        <pc:sldMkLst>
          <pc:docMk/>
          <pc:sldMk cId="1187194440" sldId="299"/>
        </pc:sldMkLst>
      </pc:sldChg>
      <pc:sldChg chg="del">
        <pc:chgData name="Simon Prince" userId="fcc015fbc7a3e533" providerId="LiveId" clId="{B5E4F733-70FD-4801-B7FD-831FF666F113}" dt="2022-09-27T16:54:34.132" v="11" actId="47"/>
        <pc:sldMkLst>
          <pc:docMk/>
          <pc:sldMk cId="2015797172" sldId="299"/>
        </pc:sldMkLst>
      </pc:sldChg>
      <pc:sldChg chg="add">
        <pc:chgData name="Simon Prince" userId="fcc015fbc7a3e533" providerId="LiveId" clId="{B5E4F733-70FD-4801-B7FD-831FF666F113}" dt="2022-09-27T16:54:39.302" v="21" actId="2890"/>
        <pc:sldMkLst>
          <pc:docMk/>
          <pc:sldMk cId="1316948214" sldId="300"/>
        </pc:sldMkLst>
      </pc:sldChg>
      <pc:sldChg chg="del">
        <pc:chgData name="Simon Prince" userId="fcc015fbc7a3e533" providerId="LiveId" clId="{B5E4F733-70FD-4801-B7FD-831FF666F113}" dt="2022-09-27T16:54:35.095" v="13" actId="47"/>
        <pc:sldMkLst>
          <pc:docMk/>
          <pc:sldMk cId="1866265522" sldId="300"/>
        </pc:sldMkLst>
      </pc:sldChg>
      <pc:sldChg chg="del">
        <pc:chgData name="Simon Prince" userId="fcc015fbc7a3e533" providerId="LiveId" clId="{B5E4F733-70FD-4801-B7FD-831FF666F113}" dt="2022-09-27T16:54:32.212" v="4" actId="47"/>
        <pc:sldMkLst>
          <pc:docMk/>
          <pc:sldMk cId="609470291" sldId="301"/>
        </pc:sldMkLst>
      </pc:sldChg>
      <pc:sldChg chg="add">
        <pc:chgData name="Simon Prince" userId="fcc015fbc7a3e533" providerId="LiveId" clId="{B5E4F733-70FD-4801-B7FD-831FF666F113}" dt="2022-09-27T16:54:39.503" v="22" actId="2890"/>
        <pc:sldMkLst>
          <pc:docMk/>
          <pc:sldMk cId="3850668405" sldId="301"/>
        </pc:sldMkLst>
      </pc:sldChg>
      <pc:sldChg chg="add">
        <pc:chgData name="Simon Prince" userId="fcc015fbc7a3e533" providerId="LiveId" clId="{B5E4F733-70FD-4801-B7FD-831FF666F113}" dt="2022-09-27T16:54:39.725" v="23" actId="2890"/>
        <pc:sldMkLst>
          <pc:docMk/>
          <pc:sldMk cId="3586560616" sldId="302"/>
        </pc:sldMkLst>
      </pc:sldChg>
      <pc:sldChg chg="add">
        <pc:chgData name="Simon Prince" userId="fcc015fbc7a3e533" providerId="LiveId" clId="{B5E4F733-70FD-4801-B7FD-831FF666F113}" dt="2022-09-27T16:54:39.918" v="24" actId="2890"/>
        <pc:sldMkLst>
          <pc:docMk/>
          <pc:sldMk cId="4018305459" sldId="303"/>
        </pc:sldMkLst>
      </pc:sldChg>
      <pc:sldChg chg="add">
        <pc:chgData name="Simon Prince" userId="fcc015fbc7a3e533" providerId="LiveId" clId="{B5E4F733-70FD-4801-B7FD-831FF666F113}" dt="2022-09-27T16:54:40.119" v="25" actId="2890"/>
        <pc:sldMkLst>
          <pc:docMk/>
          <pc:sldMk cId="1096391576" sldId="304"/>
        </pc:sldMkLst>
      </pc:sldChg>
    </pc:docChg>
  </pc:docChgLst>
  <pc:docChgLst>
    <pc:chgData name="Simon Prince" userId="fcc015fbc7a3e533" providerId="LiveId" clId="{526467F1-473B-4797-8FDD-F4631740B9BA}"/>
    <pc:docChg chg="undo custSel addSld delSld modSld sldOrd">
      <pc:chgData name="Simon Prince" userId="fcc015fbc7a3e533" providerId="LiveId" clId="{526467F1-473B-4797-8FDD-F4631740B9BA}" dt="2022-08-01T13:10:42.064" v="99"/>
      <pc:docMkLst>
        <pc:docMk/>
      </pc:docMkLst>
      <pc:sldChg chg="addSp delSp modSp mod">
        <pc:chgData name="Simon Prince" userId="fcc015fbc7a3e533" providerId="LiveId" clId="{526467F1-473B-4797-8FDD-F4631740B9BA}" dt="2022-08-01T13:01:35.737" v="69" actId="21"/>
        <pc:sldMkLst>
          <pc:docMk/>
          <pc:sldMk cId="876106008" sldId="256"/>
        </pc:sldMkLst>
        <pc:spChg chg="mod">
          <ac:chgData name="Simon Prince" userId="fcc015fbc7a3e533" providerId="LiveId" clId="{526467F1-473B-4797-8FDD-F4631740B9BA}" dt="2022-08-01T12:56:19.153" v="15" actId="20577"/>
          <ac:spMkLst>
            <pc:docMk/>
            <pc:sldMk cId="876106008" sldId="256"/>
            <ac:spMk id="3" creationId="{59CAAE44-D49D-434D-AD0A-3789FE33C447}"/>
          </ac:spMkLst>
        </pc:spChg>
        <pc:picChg chg="add del mod">
          <ac:chgData name="Simon Prince" userId="fcc015fbc7a3e533" providerId="LiveId" clId="{526467F1-473B-4797-8FDD-F4631740B9BA}" dt="2022-08-01T13:01:35.737" v="69" actId="21"/>
          <ac:picMkLst>
            <pc:docMk/>
            <pc:sldMk cId="876106008" sldId="256"/>
            <ac:picMk id="6" creationId="{881143CA-F43F-0E72-801F-72C5124B0E87}"/>
          </ac:picMkLst>
        </pc:picChg>
      </pc:sldChg>
      <pc:sldChg chg="del">
        <pc:chgData name="Simon Prince" userId="fcc015fbc7a3e533" providerId="LiveId" clId="{526467F1-473B-4797-8FDD-F4631740B9BA}" dt="2022-08-01T12:56:29.766" v="24" actId="47"/>
        <pc:sldMkLst>
          <pc:docMk/>
          <pc:sldMk cId="1471131968" sldId="282"/>
        </pc:sldMkLst>
      </pc:sldChg>
      <pc:sldChg chg="del">
        <pc:chgData name="Simon Prince" userId="fcc015fbc7a3e533" providerId="LiveId" clId="{526467F1-473B-4797-8FDD-F4631740B9BA}" dt="2022-08-01T12:56:28.783" v="22" actId="47"/>
        <pc:sldMkLst>
          <pc:docMk/>
          <pc:sldMk cId="4059680028" sldId="283"/>
        </pc:sldMkLst>
      </pc:sldChg>
      <pc:sldChg chg="del">
        <pc:chgData name="Simon Prince" userId="fcc015fbc7a3e533" providerId="LiveId" clId="{526467F1-473B-4797-8FDD-F4631740B9BA}" dt="2022-08-01T12:56:29.439" v="23" actId="47"/>
        <pc:sldMkLst>
          <pc:docMk/>
          <pc:sldMk cId="4099099491" sldId="284"/>
        </pc:sldMkLst>
      </pc:sldChg>
      <pc:sldChg chg="del">
        <pc:chgData name="Simon Prince" userId="fcc015fbc7a3e533" providerId="LiveId" clId="{526467F1-473B-4797-8FDD-F4631740B9BA}" dt="2022-08-01T12:56:27.598" v="18" actId="47"/>
        <pc:sldMkLst>
          <pc:docMk/>
          <pc:sldMk cId="1767198392" sldId="285"/>
        </pc:sldMkLst>
      </pc:sldChg>
      <pc:sldChg chg="del">
        <pc:chgData name="Simon Prince" userId="fcc015fbc7a3e533" providerId="LiveId" clId="{526467F1-473B-4797-8FDD-F4631740B9BA}" dt="2022-08-01T12:56:30.207" v="25" actId="47"/>
        <pc:sldMkLst>
          <pc:docMk/>
          <pc:sldMk cId="1449235230" sldId="286"/>
        </pc:sldMkLst>
      </pc:sldChg>
      <pc:sldChg chg="delSp del mod">
        <pc:chgData name="Simon Prince" userId="fcc015fbc7a3e533" providerId="LiveId" clId="{526467F1-473B-4797-8FDD-F4631740B9BA}" dt="2022-08-01T13:00:35.385" v="66" actId="47"/>
        <pc:sldMkLst>
          <pc:docMk/>
          <pc:sldMk cId="1693531478" sldId="287"/>
        </pc:sldMkLst>
        <pc:picChg chg="del">
          <ac:chgData name="Simon Prince" userId="fcc015fbc7a3e533" providerId="LiveId" clId="{526467F1-473B-4797-8FDD-F4631740B9BA}" dt="2022-08-01T12:56:24.779" v="16" actId="478"/>
          <ac:picMkLst>
            <pc:docMk/>
            <pc:sldMk cId="1693531478" sldId="287"/>
            <ac:picMk id="4" creationId="{4CDB177B-A812-D7B6-4044-E37FEFE5EC92}"/>
          </ac:picMkLst>
        </pc:picChg>
      </pc:sldChg>
      <pc:sldChg chg="addSp modSp add del mod">
        <pc:chgData name="Simon Prince" userId="fcc015fbc7a3e533" providerId="LiveId" clId="{526467F1-473B-4797-8FDD-F4631740B9BA}" dt="2022-08-01T13:01:52.272" v="73" actId="14100"/>
        <pc:sldMkLst>
          <pc:docMk/>
          <pc:sldMk cId="748200433" sldId="288"/>
        </pc:sldMkLst>
        <pc:picChg chg="add mod">
          <ac:chgData name="Simon Prince" userId="fcc015fbc7a3e533" providerId="LiveId" clId="{526467F1-473B-4797-8FDD-F4631740B9BA}" dt="2022-08-01T13:01:52.272" v="73" actId="14100"/>
          <ac:picMkLst>
            <pc:docMk/>
            <pc:sldMk cId="748200433" sldId="288"/>
            <ac:picMk id="4" creationId="{478508AB-3BBB-3848-11DE-F13ECAFCAD8D}"/>
          </ac:picMkLst>
        </pc:picChg>
      </pc:sldChg>
      <pc:sldChg chg="del">
        <pc:chgData name="Simon Prince" userId="fcc015fbc7a3e533" providerId="LiveId" clId="{526467F1-473B-4797-8FDD-F4631740B9BA}" dt="2022-08-01T12:56:27.245" v="17" actId="47"/>
        <pc:sldMkLst>
          <pc:docMk/>
          <pc:sldMk cId="1304953567" sldId="288"/>
        </pc:sldMkLst>
      </pc:sldChg>
      <pc:sldChg chg="del">
        <pc:chgData name="Simon Prince" userId="fcc015fbc7a3e533" providerId="LiveId" clId="{526467F1-473B-4797-8FDD-F4631740B9BA}" dt="2022-08-01T12:56:28.010" v="19" actId="47"/>
        <pc:sldMkLst>
          <pc:docMk/>
          <pc:sldMk cId="1003988422" sldId="289"/>
        </pc:sldMkLst>
      </pc:sldChg>
      <pc:sldChg chg="addSp add mod ord">
        <pc:chgData name="Simon Prince" userId="fcc015fbc7a3e533" providerId="LiveId" clId="{526467F1-473B-4797-8FDD-F4631740B9BA}" dt="2022-08-01T13:10:26.034" v="95"/>
        <pc:sldMkLst>
          <pc:docMk/>
          <pc:sldMk cId="1023247059" sldId="289"/>
        </pc:sldMkLst>
        <pc:picChg chg="add">
          <ac:chgData name="Simon Prince" userId="fcc015fbc7a3e533" providerId="LiveId" clId="{526467F1-473B-4797-8FDD-F4631740B9BA}" dt="2022-08-01T13:00:14.288" v="63" actId="22"/>
          <ac:picMkLst>
            <pc:docMk/>
            <pc:sldMk cId="1023247059" sldId="289"/>
            <ac:picMk id="4" creationId="{2CDDE726-409A-2DC0-C2AA-6530FE4475F3}"/>
          </ac:picMkLst>
        </pc:picChg>
      </pc:sldChg>
      <pc:sldChg chg="del">
        <pc:chgData name="Simon Prince" userId="fcc015fbc7a3e533" providerId="LiveId" clId="{526467F1-473B-4797-8FDD-F4631740B9BA}" dt="2022-08-01T12:56:28.380" v="20" actId="47"/>
        <pc:sldMkLst>
          <pc:docMk/>
          <pc:sldMk cId="989705346" sldId="290"/>
        </pc:sldMkLst>
      </pc:sldChg>
      <pc:sldChg chg="addSp modSp add mod">
        <pc:chgData name="Simon Prince" userId="fcc015fbc7a3e533" providerId="LiveId" clId="{526467F1-473B-4797-8FDD-F4631740B9BA}" dt="2022-08-01T12:59:55.999" v="62" actId="14100"/>
        <pc:sldMkLst>
          <pc:docMk/>
          <pc:sldMk cId="1897675950" sldId="290"/>
        </pc:sldMkLst>
        <pc:picChg chg="add mod">
          <ac:chgData name="Simon Prince" userId="fcc015fbc7a3e533" providerId="LiveId" clId="{526467F1-473B-4797-8FDD-F4631740B9BA}" dt="2022-08-01T12:59:55.999" v="62" actId="14100"/>
          <ac:picMkLst>
            <pc:docMk/>
            <pc:sldMk cId="1897675950" sldId="290"/>
            <ac:picMk id="4" creationId="{1E811FA8-EA16-CEB2-A34B-3580802CE160}"/>
          </ac:picMkLst>
        </pc:picChg>
      </pc:sldChg>
      <pc:sldChg chg="del">
        <pc:chgData name="Simon Prince" userId="fcc015fbc7a3e533" providerId="LiveId" clId="{526467F1-473B-4797-8FDD-F4631740B9BA}" dt="2022-08-01T12:56:30.514" v="26" actId="47"/>
        <pc:sldMkLst>
          <pc:docMk/>
          <pc:sldMk cId="696199355" sldId="291"/>
        </pc:sldMkLst>
      </pc:sldChg>
      <pc:sldChg chg="addSp add mod ord">
        <pc:chgData name="Simon Prince" userId="fcc015fbc7a3e533" providerId="LiveId" clId="{526467F1-473B-4797-8FDD-F4631740B9BA}" dt="2022-08-01T13:09:55.456" v="85"/>
        <pc:sldMkLst>
          <pc:docMk/>
          <pc:sldMk cId="2390828390" sldId="291"/>
        </pc:sldMkLst>
        <pc:picChg chg="add">
          <ac:chgData name="Simon Prince" userId="fcc015fbc7a3e533" providerId="LiveId" clId="{526467F1-473B-4797-8FDD-F4631740B9BA}" dt="2022-08-01T12:59:35.075" v="60" actId="22"/>
          <ac:picMkLst>
            <pc:docMk/>
            <pc:sldMk cId="2390828390" sldId="291"/>
            <ac:picMk id="4" creationId="{A05107D3-7FF4-FFEA-85CF-583F659E8573}"/>
          </ac:picMkLst>
        </pc:picChg>
      </pc:sldChg>
      <pc:sldChg chg="addSp add mod ord">
        <pc:chgData name="Simon Prince" userId="fcc015fbc7a3e533" providerId="LiveId" clId="{526467F1-473B-4797-8FDD-F4631740B9BA}" dt="2022-08-01T13:03:56.186" v="79"/>
        <pc:sldMkLst>
          <pc:docMk/>
          <pc:sldMk cId="462536785" sldId="292"/>
        </pc:sldMkLst>
        <pc:picChg chg="add">
          <ac:chgData name="Simon Prince" userId="fcc015fbc7a3e533" providerId="LiveId" clId="{526467F1-473B-4797-8FDD-F4631740B9BA}" dt="2022-08-01T12:59:20.636" v="59" actId="22"/>
          <ac:picMkLst>
            <pc:docMk/>
            <pc:sldMk cId="462536785" sldId="292"/>
            <ac:picMk id="4" creationId="{488B2E02-7B3F-FF3B-A164-059C42AB5173}"/>
          </ac:picMkLst>
        </pc:picChg>
      </pc:sldChg>
      <pc:sldChg chg="del">
        <pc:chgData name="Simon Prince" userId="fcc015fbc7a3e533" providerId="LiveId" clId="{526467F1-473B-4797-8FDD-F4631740B9BA}" dt="2022-08-01T12:56:30.937" v="27" actId="47"/>
        <pc:sldMkLst>
          <pc:docMk/>
          <pc:sldMk cId="2010595682" sldId="292"/>
        </pc:sldMkLst>
      </pc:sldChg>
      <pc:sldChg chg="del">
        <pc:chgData name="Simon Prince" userId="fcc015fbc7a3e533" providerId="LiveId" clId="{526467F1-473B-4797-8FDD-F4631740B9BA}" dt="2022-08-01T12:56:28.629" v="21" actId="47"/>
        <pc:sldMkLst>
          <pc:docMk/>
          <pc:sldMk cId="696724680" sldId="293"/>
        </pc:sldMkLst>
      </pc:sldChg>
      <pc:sldChg chg="addSp add mod ord">
        <pc:chgData name="Simon Prince" userId="fcc015fbc7a3e533" providerId="LiveId" clId="{526467F1-473B-4797-8FDD-F4631740B9BA}" dt="2022-08-01T13:03:37.624" v="75"/>
        <pc:sldMkLst>
          <pc:docMk/>
          <pc:sldMk cId="4272775137" sldId="293"/>
        </pc:sldMkLst>
        <pc:picChg chg="add">
          <ac:chgData name="Simon Prince" userId="fcc015fbc7a3e533" providerId="LiveId" clId="{526467F1-473B-4797-8FDD-F4631740B9BA}" dt="2022-08-01T12:59:06.535" v="58" actId="22"/>
          <ac:picMkLst>
            <pc:docMk/>
            <pc:sldMk cId="4272775137" sldId="293"/>
            <ac:picMk id="4" creationId="{B6A28283-2857-8445-E1CC-F84E1FE2D182}"/>
          </ac:picMkLst>
        </pc:picChg>
      </pc:sldChg>
      <pc:sldChg chg="addSp modSp add mod ord">
        <pc:chgData name="Simon Prince" userId="fcc015fbc7a3e533" providerId="LiveId" clId="{526467F1-473B-4797-8FDD-F4631740B9BA}" dt="2022-08-01T13:03:49.099" v="77"/>
        <pc:sldMkLst>
          <pc:docMk/>
          <pc:sldMk cId="579600288" sldId="294"/>
        </pc:sldMkLst>
        <pc:picChg chg="add mod">
          <ac:chgData name="Simon Prince" userId="fcc015fbc7a3e533" providerId="LiveId" clId="{526467F1-473B-4797-8FDD-F4631740B9BA}" dt="2022-08-01T12:58:52.453" v="57" actId="14100"/>
          <ac:picMkLst>
            <pc:docMk/>
            <pc:sldMk cId="579600288" sldId="294"/>
            <ac:picMk id="4" creationId="{37EA892A-D210-EB27-2599-88DC63FD982F}"/>
          </ac:picMkLst>
        </pc:picChg>
      </pc:sldChg>
      <pc:sldChg chg="del">
        <pc:chgData name="Simon Prince" userId="fcc015fbc7a3e533" providerId="LiveId" clId="{526467F1-473B-4797-8FDD-F4631740B9BA}" dt="2022-08-01T12:56:31.477" v="28" actId="47"/>
        <pc:sldMkLst>
          <pc:docMk/>
          <pc:sldMk cId="2513529656" sldId="294"/>
        </pc:sldMkLst>
      </pc:sldChg>
      <pc:sldChg chg="addSp modSp add mod ord">
        <pc:chgData name="Simon Prince" userId="fcc015fbc7a3e533" providerId="LiveId" clId="{526467F1-473B-4797-8FDD-F4631740B9BA}" dt="2022-08-01T13:10:14.903" v="89"/>
        <pc:sldMkLst>
          <pc:docMk/>
          <pc:sldMk cId="630173902" sldId="295"/>
        </pc:sldMkLst>
        <pc:picChg chg="add mod">
          <ac:chgData name="Simon Prince" userId="fcc015fbc7a3e533" providerId="LiveId" clId="{526467F1-473B-4797-8FDD-F4631740B9BA}" dt="2022-08-01T12:58:25.495" v="55" actId="14100"/>
          <ac:picMkLst>
            <pc:docMk/>
            <pc:sldMk cId="630173902" sldId="295"/>
            <ac:picMk id="4" creationId="{3C843C12-0B38-1C42-59CD-E9D7FF4EBF36}"/>
          </ac:picMkLst>
        </pc:picChg>
      </pc:sldChg>
      <pc:sldChg chg="addSp modSp add mod ord">
        <pc:chgData name="Simon Prince" userId="fcc015fbc7a3e533" providerId="LiveId" clId="{526467F1-473B-4797-8FDD-F4631740B9BA}" dt="2022-08-01T13:10:06.941" v="87"/>
        <pc:sldMkLst>
          <pc:docMk/>
          <pc:sldMk cId="3612575893" sldId="296"/>
        </pc:sldMkLst>
        <pc:picChg chg="add mod">
          <ac:chgData name="Simon Prince" userId="fcc015fbc7a3e533" providerId="LiveId" clId="{526467F1-473B-4797-8FDD-F4631740B9BA}" dt="2022-08-01T12:58:03.893" v="53" actId="14100"/>
          <ac:picMkLst>
            <pc:docMk/>
            <pc:sldMk cId="3612575893" sldId="296"/>
            <ac:picMk id="4" creationId="{7ED68483-2E5C-503E-3248-3144057D8C2A}"/>
          </ac:picMkLst>
        </pc:picChg>
      </pc:sldChg>
      <pc:sldChg chg="addSp modSp add mod ord">
        <pc:chgData name="Simon Prince" userId="fcc015fbc7a3e533" providerId="LiveId" clId="{526467F1-473B-4797-8FDD-F4631740B9BA}" dt="2022-08-01T13:10:19.074" v="91"/>
        <pc:sldMkLst>
          <pc:docMk/>
          <pc:sldMk cId="47372027" sldId="297"/>
        </pc:sldMkLst>
        <pc:picChg chg="add mod">
          <ac:chgData name="Simon Prince" userId="fcc015fbc7a3e533" providerId="LiveId" clId="{526467F1-473B-4797-8FDD-F4631740B9BA}" dt="2022-08-01T12:57:48.472" v="51" actId="14100"/>
          <ac:picMkLst>
            <pc:docMk/>
            <pc:sldMk cId="47372027" sldId="297"/>
            <ac:picMk id="4" creationId="{7E45C211-E3F0-60D0-4867-108C3B429BFC}"/>
          </ac:picMkLst>
        </pc:picChg>
      </pc:sldChg>
      <pc:sldChg chg="addSp add mod ord">
        <pc:chgData name="Simon Prince" userId="fcc015fbc7a3e533" providerId="LiveId" clId="{526467F1-473B-4797-8FDD-F4631740B9BA}" dt="2022-08-01T13:10:21.247" v="93"/>
        <pc:sldMkLst>
          <pc:docMk/>
          <pc:sldMk cId="3586272698" sldId="298"/>
        </pc:sldMkLst>
        <pc:picChg chg="add">
          <ac:chgData name="Simon Prince" userId="fcc015fbc7a3e533" providerId="LiveId" clId="{526467F1-473B-4797-8FDD-F4631740B9BA}" dt="2022-08-01T12:57:33.755" v="49" actId="22"/>
          <ac:picMkLst>
            <pc:docMk/>
            <pc:sldMk cId="3586272698" sldId="298"/>
            <ac:picMk id="4" creationId="{A479862D-7381-4C67-CACD-DE910DEF8899}"/>
          </ac:picMkLst>
        </pc:picChg>
      </pc:sldChg>
      <pc:sldChg chg="addSp delSp modSp add mod ord">
        <pc:chgData name="Simon Prince" userId="fcc015fbc7a3e533" providerId="LiveId" clId="{526467F1-473B-4797-8FDD-F4631740B9BA}" dt="2022-08-01T13:10:33.628" v="97"/>
        <pc:sldMkLst>
          <pc:docMk/>
          <pc:sldMk cId="2015797172" sldId="299"/>
        </pc:sldMkLst>
        <pc:picChg chg="add mod">
          <ac:chgData name="Simon Prince" userId="fcc015fbc7a3e533" providerId="LiveId" clId="{526467F1-473B-4797-8FDD-F4631740B9BA}" dt="2022-08-01T12:57:17.426" v="46" actId="1076"/>
          <ac:picMkLst>
            <pc:docMk/>
            <pc:sldMk cId="2015797172" sldId="299"/>
            <ac:picMk id="4" creationId="{4372E4A7-A968-2D37-EBE9-60EDE37170B8}"/>
          </ac:picMkLst>
        </pc:picChg>
        <pc:picChg chg="add del">
          <ac:chgData name="Simon Prince" userId="fcc015fbc7a3e533" providerId="LiveId" clId="{526467F1-473B-4797-8FDD-F4631740B9BA}" dt="2022-08-01T12:57:32.484" v="48" actId="22"/>
          <ac:picMkLst>
            <pc:docMk/>
            <pc:sldMk cId="2015797172" sldId="299"/>
            <ac:picMk id="6" creationId="{079F06F6-6867-ABC2-C95D-DDB0AD0440D3}"/>
          </ac:picMkLst>
        </pc:picChg>
      </pc:sldChg>
      <pc:sldChg chg="addSp modSp add mod ord">
        <pc:chgData name="Simon Prince" userId="fcc015fbc7a3e533" providerId="LiveId" clId="{526467F1-473B-4797-8FDD-F4631740B9BA}" dt="2022-08-01T13:10:42.064" v="99"/>
        <pc:sldMkLst>
          <pc:docMk/>
          <pc:sldMk cId="1866265522" sldId="300"/>
        </pc:sldMkLst>
        <pc:picChg chg="add mod">
          <ac:chgData name="Simon Prince" userId="fcc015fbc7a3e533" providerId="LiveId" clId="{526467F1-473B-4797-8FDD-F4631740B9BA}" dt="2022-08-01T12:56:56.919" v="43" actId="14100"/>
          <ac:picMkLst>
            <pc:docMk/>
            <pc:sldMk cId="1866265522" sldId="300"/>
            <ac:picMk id="4" creationId="{AC013F70-946E-5855-C5E8-21A67A17C5C4}"/>
          </ac:picMkLst>
        </pc:picChg>
      </pc:sldChg>
      <pc:sldChg chg="addSp delSp modSp add mod">
        <pc:chgData name="Simon Prince" userId="fcc015fbc7a3e533" providerId="LiveId" clId="{526467F1-473B-4797-8FDD-F4631740B9BA}" dt="2022-08-01T13:04:34.176" v="83" actId="14100"/>
        <pc:sldMkLst>
          <pc:docMk/>
          <pc:sldMk cId="609470291" sldId="301"/>
        </pc:sldMkLst>
        <pc:picChg chg="del">
          <ac:chgData name="Simon Prince" userId="fcc015fbc7a3e533" providerId="LiveId" clId="{526467F1-473B-4797-8FDD-F4631740B9BA}" dt="2022-08-01T13:04:16.771" v="81" actId="478"/>
          <ac:picMkLst>
            <pc:docMk/>
            <pc:sldMk cId="609470291" sldId="301"/>
            <ac:picMk id="4" creationId="{488B2E02-7B3F-FF3B-A164-059C42AB5173}"/>
          </ac:picMkLst>
        </pc:picChg>
        <pc:picChg chg="add mod">
          <ac:chgData name="Simon Prince" userId="fcc015fbc7a3e533" providerId="LiveId" clId="{526467F1-473B-4797-8FDD-F4631740B9BA}" dt="2022-08-01T13:04:34.176" v="83" actId="14100"/>
          <ac:picMkLst>
            <pc:docMk/>
            <pc:sldMk cId="609470291" sldId="301"/>
            <ac:picMk id="5" creationId="{961C564B-B925-E3A5-BF9A-FCF950DC0F83}"/>
          </ac:picMkLst>
        </pc:picChg>
      </pc:sldChg>
      <pc:sldChg chg="add del">
        <pc:chgData name="Simon Prince" userId="fcc015fbc7a3e533" providerId="LiveId" clId="{526467F1-473B-4797-8FDD-F4631740B9BA}" dt="2022-08-01T13:01:41.558" v="71"/>
        <pc:sldMkLst>
          <pc:docMk/>
          <pc:sldMk cId="2617744765"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7F53C-A8FB-4C2D-B1EE-67E034B7B5AB}"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705BA-5365-4255-B442-4B5A613D67E1}" type="slidenum">
              <a:rPr lang="en-US" smtClean="0"/>
              <a:t>‹#›</a:t>
            </a:fld>
            <a:endParaRPr lang="en-US"/>
          </a:p>
        </p:txBody>
      </p:sp>
    </p:spTree>
    <p:extLst>
      <p:ext uri="{BB962C8B-B14F-4D97-AF65-F5344CB8AC3E}">
        <p14:creationId xmlns:p14="http://schemas.microsoft.com/office/powerpoint/2010/main" val="41960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is a very general structure and consists of a set of nodes or vertices, where pairs of nodes are connected by edges or links.</a:t>
            </a:r>
          </a:p>
          <a:p>
            <a:endParaRPr lang="en-US" dirty="0"/>
          </a:p>
          <a:p>
            <a:r>
              <a:rPr lang="en-US" dirty="0"/>
              <a:t>For example, road networks can be considered graphs where the nodes are physical locations, and the edges represent roads between them (figure 13.1a). Chemical molecules are small graphs where the nodes represent atoms, and the edges represent chemical bonds (figure 13.1b). </a:t>
            </a:r>
            <a:r>
              <a:rPr lang="en-US"/>
              <a:t>Electrical circuits are graphs where the nodes represent components and junctions, and the edges are electrical connections</a:t>
            </a:r>
            <a:endParaRPr lang="en-US" dirty="0"/>
          </a:p>
        </p:txBody>
      </p:sp>
      <p:sp>
        <p:nvSpPr>
          <p:cNvPr id="4" name="Slide Number Placeholder 3"/>
          <p:cNvSpPr>
            <a:spLocks noGrp="1"/>
          </p:cNvSpPr>
          <p:nvPr>
            <p:ph type="sldNum" sz="quarter" idx="5"/>
          </p:nvPr>
        </p:nvSpPr>
        <p:spPr/>
        <p:txBody>
          <a:bodyPr/>
          <a:lstStyle/>
          <a:p>
            <a:fld id="{0A4705BA-5365-4255-B442-4B5A613D67E1}" type="slidenum">
              <a:rPr lang="en-US" smtClean="0"/>
              <a:t>2</a:t>
            </a:fld>
            <a:endParaRPr lang="en-US"/>
          </a:p>
        </p:txBody>
      </p:sp>
    </p:spTree>
    <p:extLst>
      <p:ext uri="{BB962C8B-B14F-4D97-AF65-F5344CB8AC3E}">
        <p14:creationId xmlns:p14="http://schemas.microsoft.com/office/powerpoint/2010/main" val="338901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4705BA-5365-4255-B442-4B5A613D67E1}" type="slidenum">
              <a:rPr lang="en-US" smtClean="0"/>
              <a:t>12</a:t>
            </a:fld>
            <a:endParaRPr lang="en-US"/>
          </a:p>
        </p:txBody>
      </p:sp>
    </p:spTree>
    <p:extLst>
      <p:ext uri="{BB962C8B-B14F-4D97-AF65-F5344CB8AC3E}">
        <p14:creationId xmlns:p14="http://schemas.microsoft.com/office/powerpoint/2010/main" val="343407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social network in figure 13.2a contains undirected edges; each pair of individuals with a connection between them have mutually agreed to be friends, so there is no sense that the relationship is directional. </a:t>
            </a:r>
          </a:p>
          <a:p>
            <a:pPr marL="171450" indent="-171450">
              <a:buFont typeface="Arial" panose="020B0604020202020204" pitchFamily="34" charset="0"/>
              <a:buChar char="•"/>
            </a:pPr>
            <a:r>
              <a:rPr lang="en-US" dirty="0"/>
              <a:t>In contrast, the citation network in figure 13.2b contains directed edges. Each paper cites other papers, and this relationship is inherently one-way.</a:t>
            </a:r>
          </a:p>
          <a:p>
            <a:pPr marL="171450" indent="-171450">
              <a:buFont typeface="Arial" panose="020B0604020202020204" pitchFamily="34" charset="0"/>
              <a:buChar char="•"/>
            </a:pPr>
            <a:r>
              <a:rPr lang="en-US" dirty="0"/>
              <a:t>Figure 13.2c depicts a knowledge graph that encodes a set of facts about objects by defining relations between them. Technically, this is a directed heterogeneous multigraph. It is heterogeneous because the nodes can represent different types of entities (e.g., people, countries, companies). It is a multigraph because there can be multiple edges of different types between any two nodes</a:t>
            </a:r>
          </a:p>
          <a:p>
            <a:pPr marL="171450" indent="-171450">
              <a:buFont typeface="Arial" panose="020B0604020202020204" pitchFamily="34" charset="0"/>
              <a:buChar char="•"/>
            </a:pPr>
            <a:r>
              <a:rPr lang="en-US" dirty="0"/>
              <a:t>The point set representing the airplane in figure 13.2d can be converted into a graph by connecting each point to its K nearest neighbors. The result is a geometric graph where each point is associated with a position in 3D space.</a:t>
            </a:r>
          </a:p>
          <a:p>
            <a:pPr marL="171450" indent="-171450">
              <a:buFont typeface="Arial" panose="020B0604020202020204" pitchFamily="34" charset="0"/>
              <a:buChar char="•"/>
            </a:pPr>
            <a:r>
              <a:rPr lang="en-US" dirty="0"/>
              <a:t>Figure 13.2e represents a hierarchical graph. The table, light, and room are each described by graphs representing the adjacency of their respective components. These three graphs are themselves nodes in another graph that represents the topology of the objects in a larger model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A4705BA-5365-4255-B442-4B5A613D67E1}" type="slidenum">
              <a:rPr lang="en-US" smtClean="0"/>
              <a:t>4</a:t>
            </a:fld>
            <a:endParaRPr lang="en-US"/>
          </a:p>
        </p:txBody>
      </p:sp>
    </p:spTree>
    <p:extLst>
      <p:ext uri="{BB962C8B-B14F-4D97-AF65-F5344CB8AC3E}">
        <p14:creationId xmlns:p14="http://schemas.microsoft.com/office/powerpoint/2010/main" val="311133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graph structure is represented by the adjacency matrix, </a:t>
                </a:r>
                <a14:m>
                  <m:oMath xmlns:m="http://schemas.openxmlformats.org/officeDocument/2006/math">
                    <m:r>
                      <a:rPr lang="en-US" i="1" dirty="0" smtClean="0">
                        <a:latin typeface="Cambria Math" panose="02040503050406030204" pitchFamily="18" charset="0"/>
                      </a:rPr>
                      <m:t>𝐴</m:t>
                    </m:r>
                  </m:oMath>
                </a14:m>
                <a:r>
                  <a:rPr lang="en-US" dirty="0"/>
                  <a:t>. This is an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r>
                  <a:rPr lang="en-US" dirty="0"/>
                  <a:t>matrix where entry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set to one if there is an edge between nodes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𝑛</m:t>
                    </m:r>
                  </m:oMath>
                </a14:m>
                <a:r>
                  <a:rPr lang="en-US" dirty="0"/>
                  <a:t> and  zero otherwise. For undirected graphs, this matrix is always symmetric. For large sparse graphs, it can be stored as a list of connections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to save memory.</a:t>
                </a:r>
              </a:p>
              <a:p>
                <a:pPr marL="171450" indent="-171450">
                  <a:buFont typeface="Arial" panose="020B0604020202020204" pitchFamily="34" charset="0"/>
                  <a:buChar char="•"/>
                </a:pPr>
                <a:r>
                  <a:rPr lang="en-US" dirty="0"/>
                  <a:t>The </a:t>
                </a:r>
                <a14:m>
                  <m:oMath xmlns:m="http://schemas.openxmlformats.org/officeDocument/2006/math">
                    <m:r>
                      <a:rPr lang="en-US" i="1" dirty="0" smtClean="0">
                        <a:latin typeface="Cambria Math" panose="02040503050406030204" pitchFamily="18" charset="0"/>
                      </a:rPr>
                      <m:t>𝑛𝑡h</m:t>
                    </m:r>
                  </m:oMath>
                </a14:m>
                <a:r>
                  <a:rPr lang="en-US" dirty="0"/>
                  <a:t> node has an associated node embedding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sup>
                    </m:sSup>
                  </m:oMath>
                </a14:m>
                <a:r>
                  <a:rPr lang="en-US" dirty="0"/>
                  <a:t> of length </a:t>
                </a:r>
                <a14:m>
                  <m:oMath xmlns:m="http://schemas.openxmlformats.org/officeDocument/2006/math">
                    <m:r>
                      <a:rPr lang="en-US" i="1" dirty="0" smtClean="0">
                        <a:latin typeface="Cambria Math" panose="02040503050406030204" pitchFamily="18" charset="0"/>
                      </a:rPr>
                      <m:t>𝐷</m:t>
                    </m:r>
                  </m:oMath>
                </a14:m>
                <a:r>
                  <a:rPr lang="en-US" dirty="0"/>
                  <a:t>. These embeddings</a:t>
                </a:r>
              </a:p>
              <a:p>
                <a:r>
                  <a:rPr lang="en-US" dirty="0"/>
                  <a:t>are concatenated and stored in the </a:t>
                </a:r>
                <a14:m>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m:t>
                    </m:r>
                    <m:r>
                      <a:rPr lang="en-US" i="1" dirty="0" smtClean="0">
                        <a:latin typeface="Cambria Math" panose="02040503050406030204" pitchFamily="18" charset="0"/>
                      </a:rPr>
                      <m:t>𝑁</m:t>
                    </m:r>
                  </m:oMath>
                </a14:m>
                <a:r>
                  <a:rPr lang="en-US" dirty="0"/>
                  <a:t> node data matrix </a:t>
                </a:r>
                <a14:m>
                  <m:oMath xmlns:m="http://schemas.openxmlformats.org/officeDocument/2006/math">
                    <m:r>
                      <a:rPr lang="en-US" i="1" dirty="0" smtClean="0">
                        <a:latin typeface="Cambria Math" panose="02040503050406030204" pitchFamily="18" charset="0"/>
                      </a:rPr>
                      <m:t>𝑋</m:t>
                    </m:r>
                  </m:oMath>
                </a14:m>
                <a:r>
                  <a:rPr lang="en-US" dirty="0"/>
                  <a:t>. Similarly, the </a:t>
                </a:r>
                <a14:m>
                  <m:oMath xmlns:m="http://schemas.openxmlformats.org/officeDocument/2006/math">
                    <m:r>
                      <a:rPr lang="en-US" i="1" dirty="0" smtClean="0">
                        <a:latin typeface="Cambria Math" panose="02040503050406030204" pitchFamily="18" charset="0"/>
                      </a:rPr>
                      <m:t>𝑒𝑡h</m:t>
                    </m:r>
                  </m:oMath>
                </a14:m>
                <a:r>
                  <a:rPr lang="en-US" dirty="0"/>
                  <a:t> edge has an associated edge embedding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𝑒</m:t>
                        </m:r>
                      </m:e>
                      <m:sup>
                        <m:r>
                          <a:rPr lang="en-US" b="0" i="1" dirty="0" smtClean="0">
                            <a:latin typeface="Cambria Math" panose="02040503050406030204" pitchFamily="18" charset="0"/>
                          </a:rPr>
                          <m:t>𝑒</m:t>
                        </m:r>
                      </m:sup>
                    </m:sSup>
                  </m:oMath>
                </a14:m>
                <a:r>
                  <a:rPr lang="en-US" dirty="0"/>
                  <a:t> of length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𝐸</m:t>
                        </m:r>
                      </m:sub>
                    </m:sSub>
                  </m:oMath>
                </a14:m>
                <a:r>
                  <a:rPr lang="en-US" dirty="0"/>
                  <a:t>. These edge embeddings are collected into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𝐸</m:t>
                        </m:r>
                      </m:sub>
                    </m:sSub>
                    <m:r>
                      <a:rPr lang="en-US" i="1" dirty="0" smtClean="0">
                        <a:latin typeface="Cambria Math" panose="02040503050406030204" pitchFamily="18" charset="0"/>
                      </a:rPr>
                      <m:t> × </m:t>
                    </m:r>
                    <m:r>
                      <a:rPr lang="en-US" i="1" dirty="0" smtClean="0">
                        <a:latin typeface="Cambria Math" panose="02040503050406030204" pitchFamily="18" charset="0"/>
                      </a:rPr>
                      <m:t>𝐸</m:t>
                    </m:r>
                  </m:oMath>
                </a14:m>
                <a:r>
                  <a:rPr lang="en-US" dirty="0"/>
                  <a:t> matrix </a:t>
                </a:r>
                <a14:m>
                  <m:oMath xmlns:m="http://schemas.openxmlformats.org/officeDocument/2006/math">
                    <m:r>
                      <a:rPr lang="en-US" i="1" dirty="0" smtClean="0">
                        <a:latin typeface="Cambria Math" panose="02040503050406030204" pitchFamily="18" charset="0"/>
                      </a:rPr>
                      <m:t>𝐸</m:t>
                    </m:r>
                  </m:oMath>
                </a14:m>
                <a:r>
                  <a:rPr lang="en-US" dirty="0"/>
                  <a:t>.</a:t>
                </a:r>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graph structure is represented by the adjacency matrix, </a:t>
                </a:r>
                <a:r>
                  <a:rPr lang="en-US" i="0" dirty="0">
                    <a:latin typeface="Cambria Math" panose="02040503050406030204" pitchFamily="18" charset="0"/>
                  </a:rPr>
                  <a:t>𝐴</a:t>
                </a:r>
                <a:r>
                  <a:rPr lang="en-US" dirty="0"/>
                  <a:t>. This is an </a:t>
                </a:r>
                <a:r>
                  <a:rPr lang="en-US" i="0" dirty="0">
                    <a:latin typeface="Cambria Math" panose="02040503050406030204" pitchFamily="18" charset="0"/>
                  </a:rPr>
                  <a:t>𝑁 × 𝑁</a:t>
                </a:r>
                <a:endParaRPr lang="en-US" dirty="0"/>
              </a:p>
              <a:p>
                <a:r>
                  <a:rPr lang="en-US" dirty="0"/>
                  <a:t>matrix where entry </a:t>
                </a:r>
                <a:r>
                  <a:rPr lang="en-US" i="0" dirty="0">
                    <a:latin typeface="Cambria Math" panose="02040503050406030204" pitchFamily="18" charset="0"/>
                  </a:rPr>
                  <a:t>(𝑚, 𝑛)</a:t>
                </a:r>
                <a:r>
                  <a:rPr lang="en-US" dirty="0"/>
                  <a:t> is set to one if there is an edge between nodes </a:t>
                </a:r>
                <a:r>
                  <a:rPr lang="en-US" i="0" dirty="0">
                    <a:latin typeface="Cambria Math" panose="02040503050406030204" pitchFamily="18" charset="0"/>
                  </a:rPr>
                  <a:t>𝑚</a:t>
                </a:r>
                <a:r>
                  <a:rPr lang="en-US" dirty="0"/>
                  <a:t> and </a:t>
                </a:r>
                <a:r>
                  <a:rPr lang="en-US" i="0" dirty="0">
                    <a:latin typeface="Cambria Math" panose="02040503050406030204" pitchFamily="18" charset="0"/>
                  </a:rPr>
                  <a:t>𝑛</a:t>
                </a:r>
                <a:r>
                  <a:rPr lang="en-US" dirty="0"/>
                  <a:t> and  zero otherwise. For undirected graphs, this matrix is always symmetric. For large sparse graphs, it can be stored as a list of connections </a:t>
                </a:r>
                <a:r>
                  <a:rPr lang="en-US" i="0" dirty="0">
                    <a:latin typeface="Cambria Math" panose="02040503050406030204" pitchFamily="18" charset="0"/>
                  </a:rPr>
                  <a:t>(𝑚, 𝑛)</a:t>
                </a:r>
                <a:r>
                  <a:rPr lang="en-US" dirty="0"/>
                  <a:t> to save memory.</a:t>
                </a:r>
              </a:p>
              <a:p>
                <a:pPr marL="171450" indent="-171450">
                  <a:buFont typeface="Arial" panose="020B0604020202020204" pitchFamily="34" charset="0"/>
                  <a:buChar char="•"/>
                </a:pPr>
                <a:r>
                  <a:rPr lang="en-US" dirty="0"/>
                  <a:t>The </a:t>
                </a:r>
                <a:r>
                  <a:rPr lang="en-US" i="0" dirty="0">
                    <a:latin typeface="Cambria Math" panose="02040503050406030204" pitchFamily="18" charset="0"/>
                  </a:rPr>
                  <a:t>𝑛𝑡ℎ</a:t>
                </a:r>
                <a:r>
                  <a:rPr lang="en-US" dirty="0"/>
                  <a:t> node has an associated node embedding </a:t>
                </a:r>
                <a:r>
                  <a:rPr lang="en-US" i="0" dirty="0">
                    <a:latin typeface="Cambria Math" panose="02040503050406030204" pitchFamily="18" charset="0"/>
                  </a:rPr>
                  <a:t>𝑥</a:t>
                </a:r>
                <a:r>
                  <a:rPr lang="en-US" b="0" i="0" dirty="0">
                    <a:latin typeface="Cambria Math" panose="02040503050406030204" pitchFamily="18" charset="0"/>
                  </a:rPr>
                  <a:t>^(</a:t>
                </a:r>
                <a:r>
                  <a:rPr lang="en-US" i="0" dirty="0">
                    <a:latin typeface="Cambria Math" panose="02040503050406030204" pitchFamily="18" charset="0"/>
                  </a:rPr>
                  <a:t>(𝑛)</a:t>
                </a:r>
                <a:r>
                  <a:rPr lang="en-US" b="0" i="0" dirty="0">
                    <a:latin typeface="Cambria Math" panose="02040503050406030204" pitchFamily="18" charset="0"/>
                  </a:rPr>
                  <a:t>)</a:t>
                </a:r>
                <a:r>
                  <a:rPr lang="en-US" dirty="0"/>
                  <a:t> of length </a:t>
                </a:r>
                <a:r>
                  <a:rPr lang="en-US" i="0" dirty="0">
                    <a:latin typeface="Cambria Math" panose="02040503050406030204" pitchFamily="18" charset="0"/>
                  </a:rPr>
                  <a:t>𝐷</a:t>
                </a:r>
                <a:r>
                  <a:rPr lang="en-US" dirty="0"/>
                  <a:t>. These embeddings</a:t>
                </a:r>
              </a:p>
              <a:p>
                <a:r>
                  <a:rPr lang="en-US" dirty="0"/>
                  <a:t>are concatenated and stored in the </a:t>
                </a:r>
                <a:r>
                  <a:rPr lang="en-US" i="0" dirty="0">
                    <a:latin typeface="Cambria Math" panose="02040503050406030204" pitchFamily="18" charset="0"/>
                  </a:rPr>
                  <a:t>𝐷×𝑁</a:t>
                </a:r>
                <a:r>
                  <a:rPr lang="en-US" dirty="0"/>
                  <a:t> node data matrix </a:t>
                </a:r>
                <a:r>
                  <a:rPr lang="en-US" i="0" dirty="0">
                    <a:latin typeface="Cambria Math" panose="02040503050406030204" pitchFamily="18" charset="0"/>
                  </a:rPr>
                  <a:t>𝑋</a:t>
                </a:r>
                <a:r>
                  <a:rPr lang="en-US" dirty="0"/>
                  <a:t>. Similarly, the </a:t>
                </a:r>
                <a:r>
                  <a:rPr lang="en-US" i="0" dirty="0">
                    <a:latin typeface="Cambria Math" panose="02040503050406030204" pitchFamily="18" charset="0"/>
                  </a:rPr>
                  <a:t>𝑒𝑡ℎ</a:t>
                </a:r>
                <a:r>
                  <a:rPr lang="en-US" dirty="0"/>
                  <a:t> edge has an associated edge embedding </a:t>
                </a:r>
                <a:r>
                  <a:rPr lang="en-US" i="0" dirty="0">
                    <a:latin typeface="Cambria Math" panose="02040503050406030204" pitchFamily="18" charset="0"/>
                  </a:rPr>
                  <a:t>𝑒</a:t>
                </a:r>
                <a:r>
                  <a:rPr lang="en-US" b="0" i="0" dirty="0">
                    <a:latin typeface="Cambria Math" panose="02040503050406030204" pitchFamily="18" charset="0"/>
                  </a:rPr>
                  <a:t>^𝑒</a:t>
                </a:r>
                <a:r>
                  <a:rPr lang="en-US" dirty="0"/>
                  <a:t> of length </a:t>
                </a:r>
                <a:r>
                  <a:rPr lang="en-US" i="0" dirty="0">
                    <a:latin typeface="Cambria Math" panose="02040503050406030204" pitchFamily="18" charset="0"/>
                  </a:rPr>
                  <a:t>𝐷</a:t>
                </a:r>
                <a:r>
                  <a:rPr lang="en-US" b="0" i="0" dirty="0">
                    <a:latin typeface="Cambria Math" panose="02040503050406030204" pitchFamily="18" charset="0"/>
                  </a:rPr>
                  <a:t>_</a:t>
                </a:r>
                <a:r>
                  <a:rPr lang="en-US" i="0" dirty="0">
                    <a:latin typeface="Cambria Math" panose="02040503050406030204" pitchFamily="18" charset="0"/>
                  </a:rPr>
                  <a:t>𝐸</a:t>
                </a:r>
                <a:r>
                  <a:rPr lang="en-US" dirty="0"/>
                  <a:t>. These edge embeddings are collected into the </a:t>
                </a:r>
                <a:r>
                  <a:rPr lang="en-US" i="0" dirty="0">
                    <a:latin typeface="Cambria Math" panose="02040503050406030204" pitchFamily="18" charset="0"/>
                  </a:rPr>
                  <a:t>𝐷</a:t>
                </a:r>
                <a:r>
                  <a:rPr lang="en-US" b="0" i="0" dirty="0">
                    <a:latin typeface="Cambria Math" panose="02040503050406030204" pitchFamily="18" charset="0"/>
                  </a:rPr>
                  <a:t>_</a:t>
                </a:r>
                <a:r>
                  <a:rPr lang="en-US" i="0" dirty="0">
                    <a:latin typeface="Cambria Math" panose="02040503050406030204" pitchFamily="18" charset="0"/>
                  </a:rPr>
                  <a:t>𝐸  × 𝐸</a:t>
                </a:r>
                <a:r>
                  <a:rPr lang="en-US" dirty="0"/>
                  <a:t> matrix </a:t>
                </a:r>
                <a:r>
                  <a:rPr lang="en-US" i="0" dirty="0">
                    <a:latin typeface="Cambria Math" panose="02040503050406030204" pitchFamily="18" charset="0"/>
                  </a:rPr>
                  <a:t>𝐸</a:t>
                </a:r>
                <a:r>
                  <a:rPr lang="en-US" dirty="0"/>
                  <a:t>.</a:t>
                </a:r>
              </a:p>
            </p:txBody>
          </p:sp>
        </mc:Fallback>
      </mc:AlternateContent>
      <p:sp>
        <p:nvSpPr>
          <p:cNvPr id="4" name="Slide Number Placeholder 3"/>
          <p:cNvSpPr>
            <a:spLocks noGrp="1"/>
          </p:cNvSpPr>
          <p:nvPr>
            <p:ph type="sldNum" sz="quarter" idx="5"/>
          </p:nvPr>
        </p:nvSpPr>
        <p:spPr/>
        <p:txBody>
          <a:bodyPr/>
          <a:lstStyle/>
          <a:p>
            <a:fld id="{0A4705BA-5365-4255-B442-4B5A613D67E1}" type="slidenum">
              <a:rPr lang="en-US" smtClean="0"/>
              <a:t>5</a:t>
            </a:fld>
            <a:endParaRPr lang="en-US"/>
          </a:p>
        </p:txBody>
      </p:sp>
    </p:spTree>
    <p:extLst>
      <p:ext uri="{BB962C8B-B14F-4D97-AF65-F5344CB8AC3E}">
        <p14:creationId xmlns:p14="http://schemas.microsoft.com/office/powerpoint/2010/main" val="381893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en-US" dirty="0"/>
                  <a:t>Consider encoding the </a:t>
                </a:r>
                <a14:m>
                  <m:oMath xmlns:m="http://schemas.openxmlformats.org/officeDocument/2006/math">
                    <m:r>
                      <a:rPr lang="en-US" i="1" dirty="0" smtClean="0">
                        <a:latin typeface="Cambria Math" panose="02040503050406030204" pitchFamily="18" charset="0"/>
                      </a:rPr>
                      <m:t>𝑛𝑡h</m:t>
                    </m:r>
                  </m:oMath>
                </a14:m>
                <a:r>
                  <a:rPr lang="en-US" dirty="0"/>
                  <a:t> node as a one-hot column vector (a vector with only one non-zero entry at position n, which is set to one)</a:t>
                </a:r>
              </a:p>
              <a:p>
                <a:pPr marL="228600" indent="-228600">
                  <a:buAutoNum type="arabicPeriod"/>
                </a:pPr>
                <a:r>
                  <a:rPr lang="en-US" dirty="0"/>
                  <a:t>When we pre-multiply this vector by the adjacency matrix, it extracts the </a:t>
                </a:r>
                <a14:m>
                  <m:oMath xmlns:m="http://schemas.openxmlformats.org/officeDocument/2006/math">
                    <m:r>
                      <a:rPr lang="en-US" i="1" dirty="0" smtClean="0">
                        <a:latin typeface="Cambria Math" panose="02040503050406030204" pitchFamily="18" charset="0"/>
                      </a:rPr>
                      <m:t>𝑛𝑡h</m:t>
                    </m:r>
                  </m:oMath>
                </a14:m>
                <a:r>
                  <a:rPr lang="en-US" dirty="0"/>
                  <a:t> column of the adjacency matrix and returns a vector with ones at the positions of the neighbors (i.e., all the places we can reach in a  walk of length one from the n </a:t>
                </a:r>
                <a:r>
                  <a:rPr lang="en-US" dirty="0" err="1"/>
                  <a:t>th</a:t>
                </a:r>
                <a:r>
                  <a:rPr lang="en-US" dirty="0"/>
                  <a:t> node). </a:t>
                </a:r>
              </a:p>
              <a:p>
                <a:pPr marL="228600" indent="-228600">
                  <a:buAutoNum type="arabicPeriod"/>
                </a:pPr>
                <a:r>
                  <a:rPr lang="en-US" dirty="0"/>
                  <a:t>If we repeat this procedure (i.e., pre-multiply by A again), the resulting vector contains the number of walks of length two from node n to every node</a:t>
                </a:r>
              </a:p>
              <a:p>
                <a:pPr marL="228600" indent="-228600">
                  <a:buAutoNum type="arabicPeriod"/>
                </a:pPr>
                <a:endParaRPr lang="en-US" dirty="0"/>
              </a:p>
            </p:txBody>
          </p:sp>
        </mc:Choice>
        <mc:Fallback xmlns="">
          <p:sp>
            <p:nvSpPr>
              <p:cNvPr id="3" name="Notes Placeholder 2"/>
              <p:cNvSpPr>
                <a:spLocks noGrp="1"/>
              </p:cNvSpPr>
              <p:nvPr>
                <p:ph type="body" idx="1"/>
              </p:nvPr>
            </p:nvSpPr>
            <p:spPr/>
            <p:txBody>
              <a:bodyPr/>
              <a:lstStyle/>
              <a:p>
                <a:pPr marL="228600" indent="-228600">
                  <a:buAutoNum type="arabicPeriod"/>
                </a:pPr>
                <a:r>
                  <a:rPr lang="en-US" dirty="0"/>
                  <a:t>Consider encoding the </a:t>
                </a:r>
                <a:r>
                  <a:rPr lang="en-US" i="0" dirty="0">
                    <a:latin typeface="Cambria Math" panose="02040503050406030204" pitchFamily="18" charset="0"/>
                  </a:rPr>
                  <a:t>𝑛𝑡ℎ</a:t>
                </a:r>
                <a:r>
                  <a:rPr lang="en-US" dirty="0"/>
                  <a:t> node as a one-hot column vector (a vector with only one non-zero entry at position n, which is set to one)</a:t>
                </a:r>
              </a:p>
              <a:p>
                <a:pPr marL="228600" indent="-228600">
                  <a:buAutoNum type="arabicPeriod"/>
                </a:pPr>
                <a:r>
                  <a:rPr lang="en-US" dirty="0"/>
                  <a:t>When we pre-multiply this vector by the adjacency matrix, it extracts the nth column of the adjacency matrix and returns a vector with ones at the positions of the neighbors (i.e., all the places we can reach in a  walk of length one from the n </a:t>
                </a:r>
                <a:r>
                  <a:rPr lang="en-US" dirty="0" err="1"/>
                  <a:t>th</a:t>
                </a:r>
                <a:r>
                  <a:rPr lang="en-US" dirty="0"/>
                  <a:t> node). </a:t>
                </a:r>
              </a:p>
              <a:p>
                <a:pPr marL="228600" indent="-228600">
                  <a:buAutoNum type="arabicPeriod"/>
                </a:pPr>
                <a:r>
                  <a:rPr lang="en-US" dirty="0"/>
                  <a:t>If we repeat this procedure (i.e., pre-multiply by A again), the resulting vector contains the number of walks of length two from node n to every node</a:t>
                </a:r>
              </a:p>
              <a:p>
                <a:pPr marL="228600" indent="-228600">
                  <a:buAutoNum type="arabicPeriod"/>
                </a:pPr>
                <a:endParaRPr lang="en-US" dirty="0"/>
              </a:p>
            </p:txBody>
          </p:sp>
        </mc:Fallback>
      </mc:AlternateContent>
      <p:sp>
        <p:nvSpPr>
          <p:cNvPr id="4" name="Slide Number Placeholder 3"/>
          <p:cNvSpPr>
            <a:spLocks noGrp="1"/>
          </p:cNvSpPr>
          <p:nvPr>
            <p:ph type="sldNum" sz="quarter" idx="5"/>
          </p:nvPr>
        </p:nvSpPr>
        <p:spPr/>
        <p:txBody>
          <a:bodyPr/>
          <a:lstStyle/>
          <a:p>
            <a:fld id="{0A4705BA-5365-4255-B442-4B5A613D67E1}" type="slidenum">
              <a:rPr lang="en-US" smtClean="0"/>
              <a:t>6</a:t>
            </a:fld>
            <a:endParaRPr lang="en-US"/>
          </a:p>
        </p:txBody>
      </p:sp>
    </p:spTree>
    <p:extLst>
      <p:ext uri="{BB962C8B-B14F-4D97-AF65-F5344CB8AC3E}">
        <p14:creationId xmlns:p14="http://schemas.microsoft.com/office/powerpoint/2010/main" val="367350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4705BA-5365-4255-B442-4B5A613D67E1}" type="slidenum">
              <a:rPr lang="en-US" smtClean="0"/>
              <a:t>7</a:t>
            </a:fld>
            <a:endParaRPr lang="en-US"/>
          </a:p>
        </p:txBody>
      </p:sp>
    </p:spTree>
    <p:extLst>
      <p:ext uri="{BB962C8B-B14F-4D97-AF65-F5344CB8AC3E}">
        <p14:creationId xmlns:p14="http://schemas.microsoft.com/office/powerpoint/2010/main" val="59456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tasks for graphs. In each case, the input is a graph represented by its adjacency matrix and node embeddings. The graph neural network processes the node embeddings by passing them through a series of layers. The node embeddings at the last layer contain information about both the node and its context in the graph.</a:t>
            </a:r>
          </a:p>
          <a:p>
            <a:pPr marL="228600" indent="-228600">
              <a:buFont typeface="+mj-lt"/>
              <a:buAutoNum type="alphaLcParenR"/>
            </a:pPr>
            <a:r>
              <a:rPr lang="en-US" b="1" dirty="0"/>
              <a:t> Graph classification.</a:t>
            </a:r>
            <a:r>
              <a:rPr lang="en-US" dirty="0"/>
              <a:t> The node embeddings are combined (e.g., by averaging) and then mapped to a fixed-size vector that is passed through a </a:t>
            </a:r>
            <a:r>
              <a:rPr lang="en-US" dirty="0" err="1"/>
              <a:t>softmax</a:t>
            </a:r>
            <a:r>
              <a:rPr lang="en-US" dirty="0"/>
              <a:t> function to produce class probabilities. </a:t>
            </a:r>
          </a:p>
          <a:p>
            <a:pPr marL="228600" indent="-228600">
              <a:buFont typeface="+mj-lt"/>
              <a:buAutoNum type="alphaLcParenR"/>
            </a:pPr>
            <a:r>
              <a:rPr lang="en-US" b="1" dirty="0"/>
              <a:t>Node classification</a:t>
            </a:r>
            <a:r>
              <a:rPr lang="en-US" dirty="0"/>
              <a:t>. Each node embedding is used individually as the basis for classification (cyan and orange colors represent assigned node classes). </a:t>
            </a:r>
          </a:p>
          <a:p>
            <a:pPr marL="228600" indent="-228600">
              <a:buFont typeface="+mj-lt"/>
              <a:buAutoNum type="alphaLcParenR"/>
            </a:pPr>
            <a:r>
              <a:rPr lang="en-US" b="1" dirty="0"/>
              <a:t>Edge prediction.</a:t>
            </a:r>
            <a:r>
              <a:rPr lang="en-US" dirty="0"/>
              <a:t> Node embeddings adjacent to the edge are combined (e.g., by taking the dot product) to compute a single number that is mapped via a sigmoid function to produce a probability that a missing edge should be present.</a:t>
            </a:r>
          </a:p>
        </p:txBody>
      </p:sp>
      <p:sp>
        <p:nvSpPr>
          <p:cNvPr id="4" name="Slide Number Placeholder 3"/>
          <p:cNvSpPr>
            <a:spLocks noGrp="1"/>
          </p:cNvSpPr>
          <p:nvPr>
            <p:ph type="sldNum" sz="quarter" idx="5"/>
          </p:nvPr>
        </p:nvSpPr>
        <p:spPr/>
        <p:txBody>
          <a:bodyPr/>
          <a:lstStyle/>
          <a:p>
            <a:fld id="{0A4705BA-5365-4255-B442-4B5A613D67E1}" type="slidenum">
              <a:rPr lang="en-US" smtClean="0"/>
              <a:t>8</a:t>
            </a:fld>
            <a:endParaRPr lang="en-US"/>
          </a:p>
        </p:txBody>
      </p:sp>
    </p:spTree>
    <p:extLst>
      <p:ext uri="{BB962C8B-B14F-4D97-AF65-F5344CB8AC3E}">
        <p14:creationId xmlns:p14="http://schemas.microsoft.com/office/powerpoint/2010/main" val="2053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models are convolutional in that they update each node by aggregating information from nearby nodes</a:t>
            </a:r>
          </a:p>
          <a:p>
            <a:pPr marL="171450" indent="-171450">
              <a:buFont typeface="Arial" panose="020B0604020202020204" pitchFamily="34" charset="0"/>
              <a:buChar char="•"/>
            </a:pPr>
            <a:r>
              <a:rPr lang="en-US" dirty="0"/>
              <a:t>These  induce a relational inductive bias (i.e., a bias toward prioritizing information from neighbors).</a:t>
            </a:r>
          </a:p>
          <a:p>
            <a:pPr marL="171450" indent="-171450">
              <a:buFont typeface="Arial" panose="020B0604020202020204" pitchFamily="34" charset="0"/>
              <a:buChar char="•"/>
            </a:pPr>
            <a:r>
              <a:rPr lang="en-US" dirty="0"/>
              <a:t>These are spatial-based because they use the original graph structure</a:t>
            </a:r>
          </a:p>
        </p:txBody>
      </p:sp>
      <p:sp>
        <p:nvSpPr>
          <p:cNvPr id="4" name="Slide Number Placeholder 3"/>
          <p:cNvSpPr>
            <a:spLocks noGrp="1"/>
          </p:cNvSpPr>
          <p:nvPr>
            <p:ph type="sldNum" sz="quarter" idx="5"/>
          </p:nvPr>
        </p:nvSpPr>
        <p:spPr/>
        <p:txBody>
          <a:bodyPr/>
          <a:lstStyle/>
          <a:p>
            <a:fld id="{0A4705BA-5365-4255-B442-4B5A613D67E1}" type="slidenum">
              <a:rPr lang="en-US" smtClean="0"/>
              <a:t>9</a:t>
            </a:fld>
            <a:endParaRPr lang="en-US"/>
          </a:p>
        </p:txBody>
      </p:sp>
    </p:spTree>
    <p:extLst>
      <p:ext uri="{BB962C8B-B14F-4D97-AF65-F5344CB8AC3E}">
        <p14:creationId xmlns:p14="http://schemas.microsoft.com/office/powerpoint/2010/main" val="330725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each node n in layer </a:t>
                </a:r>
                <a14:m>
                  <m:oMath xmlns:m="http://schemas.openxmlformats.org/officeDocument/2006/math">
                    <m:r>
                      <a:rPr lang="en-US" i="1" dirty="0" smtClean="0">
                        <a:latin typeface="Cambria Math" panose="02040503050406030204" pitchFamily="18" charset="0"/>
                      </a:rPr>
                      <m:t>𝑘</m:t>
                    </m:r>
                  </m:oMath>
                </a14:m>
                <a:r>
                  <a:rPr lang="en-US" dirty="0"/>
                  <a:t>, we aggregate information from neighboring nodes by summing their node embeddings </a:t>
                </a:r>
                <a14:m>
                  <m:oMath xmlns:m="http://schemas.openxmlformats.org/officeDocument/2006/math">
                    <m:r>
                      <a:rPr lang="en-US" i="1" dirty="0" smtClean="0">
                        <a:latin typeface="Cambria Math" panose="02040503050406030204" pitchFamily="18" charset="0"/>
                      </a:rPr>
                      <m:t>h</m:t>
                    </m:r>
                  </m:oMath>
                </a14:m>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each node n in layer </a:t>
                </a:r>
                <a:r>
                  <a:rPr lang="en-US" i="0" dirty="0">
                    <a:latin typeface="Cambria Math" panose="02040503050406030204" pitchFamily="18" charset="0"/>
                  </a:rPr>
                  <a:t>𝑘</a:t>
                </a:r>
                <a:r>
                  <a:rPr lang="en-US" dirty="0"/>
                  <a:t>, we aggregate information from neighboring nodes by summing their node embeddings </a:t>
                </a:r>
                <a:r>
                  <a:rPr lang="en-US" i="0" dirty="0">
                    <a:latin typeface="Cambria Math" panose="02040503050406030204" pitchFamily="18" charset="0"/>
                  </a:rPr>
                  <a:t>ℎ</a:t>
                </a:r>
                <a:endParaRPr lang="en-US" dirty="0"/>
              </a:p>
            </p:txBody>
          </p:sp>
        </mc:Fallback>
      </mc:AlternateContent>
      <p:sp>
        <p:nvSpPr>
          <p:cNvPr id="4" name="Slide Number Placeholder 3"/>
          <p:cNvSpPr>
            <a:spLocks noGrp="1"/>
          </p:cNvSpPr>
          <p:nvPr>
            <p:ph type="sldNum" sz="quarter" idx="5"/>
          </p:nvPr>
        </p:nvSpPr>
        <p:spPr/>
        <p:txBody>
          <a:bodyPr/>
          <a:lstStyle/>
          <a:p>
            <a:fld id="{0A4705BA-5365-4255-B442-4B5A613D67E1}" type="slidenum">
              <a:rPr lang="en-US" smtClean="0"/>
              <a:t>10</a:t>
            </a:fld>
            <a:endParaRPr lang="en-US"/>
          </a:p>
        </p:txBody>
      </p:sp>
    </p:spTree>
    <p:extLst>
      <p:ext uri="{BB962C8B-B14F-4D97-AF65-F5344CB8AC3E}">
        <p14:creationId xmlns:p14="http://schemas.microsoft.com/office/powerpoint/2010/main" val="79801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4705BA-5365-4255-B442-4B5A613D67E1}" type="slidenum">
              <a:rPr lang="en-US" smtClean="0"/>
              <a:t>11</a:t>
            </a:fld>
            <a:endParaRPr lang="en-US"/>
          </a:p>
        </p:txBody>
      </p:sp>
    </p:spTree>
    <p:extLst>
      <p:ext uri="{BB962C8B-B14F-4D97-AF65-F5344CB8AC3E}">
        <p14:creationId xmlns:p14="http://schemas.microsoft.com/office/powerpoint/2010/main" val="106584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861A-4B34-44D6-E3AB-7702CB2DFB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D7EC55D-9912-D653-0994-2A5E298B0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BB2DFDF-12E1-7B21-E377-951EFFD1386D}"/>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A4CE213F-2BE1-0E8B-B13F-F4EEC2796F7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3465E2-2E3B-F700-7EF8-0C1317DBDF75}"/>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186105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CA38-C338-0CC5-916A-9AE1F6ACD80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85E4C3B-FC4A-F1B8-2CF6-C20507E5CE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E81699-65D2-A6E2-76E2-3236C419791C}"/>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BA555443-9EE5-9B22-CED0-9691C49678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9B74CE-824A-AB01-3C12-CE3758BBB788}"/>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109076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7B50EE-F967-1B55-D578-9F9021DB6A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ADC4BA4-6AA2-DBCB-0DA2-DA7E5FDD1D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4E8CC2-DDAD-E524-AA53-62AB1C26AF9C}"/>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2FB65393-CD5D-51A2-8CA9-3B237C72C5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0D0EA8-8FFC-6DD6-B6F1-90B680ADB667}"/>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797679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55B8-AB49-580B-0293-9474313A91F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949C7D6-DFE8-F1B0-3EE6-278E52EC5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4EA5CC6-2845-8C88-DAAB-1945233727A2}"/>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6E484904-EA24-7059-042B-F952431F7D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162F38C-4B55-8333-4A49-9F722E136A65}"/>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16391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0BB8-D771-8A58-C9CF-7A4027671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89E04B0-5D43-2546-8CB3-C7C372B8D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588319-BA79-ECFA-F3DE-B73A4094D792}"/>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CFEB35D3-584B-2693-3289-465A95DA86C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6F4D03C-CD4F-83C1-DAFB-0E0EC22664FC}"/>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267149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A94C-5FAA-27A9-2C53-A576C7B1593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F1D694-52E9-B911-AF4F-CF96111E1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F0F96FA-F565-5EF7-C615-DEB2DA7A6E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4E3AEBB-02AD-53A8-FDEB-4C0EA5F29569}"/>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6" name="Footer Placeholder 5">
            <a:extLst>
              <a:ext uri="{FF2B5EF4-FFF2-40B4-BE49-F238E27FC236}">
                <a16:creationId xmlns:a16="http://schemas.microsoft.com/office/drawing/2014/main" id="{F06FA128-2488-888B-A5FB-10142FB9252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8F630-83E3-9F98-DDFE-DD4B8D476332}"/>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2597629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F0637-668F-9620-CAD3-B132D2AD616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6802F9E-3A66-3E07-E875-F283734FF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AA538C-C099-18D7-A689-59824C882C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7028B27-D551-6043-5E0D-FC28AA09D7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132EEE-D3DB-1ACE-89C5-E763101586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5210D43-23F6-874F-7152-068CF23E1B2E}"/>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8" name="Footer Placeholder 7">
            <a:extLst>
              <a:ext uri="{FF2B5EF4-FFF2-40B4-BE49-F238E27FC236}">
                <a16:creationId xmlns:a16="http://schemas.microsoft.com/office/drawing/2014/main" id="{3100AD9C-2C83-4D32-D73D-3EB621A70CA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EE87AB5-65DF-F3AE-0DDB-2948944924B0}"/>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75731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405E-E035-629B-7233-6728B012141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5E2386-5707-35BB-014F-C4842BF85482}"/>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4" name="Footer Placeholder 3">
            <a:extLst>
              <a:ext uri="{FF2B5EF4-FFF2-40B4-BE49-F238E27FC236}">
                <a16:creationId xmlns:a16="http://schemas.microsoft.com/office/drawing/2014/main" id="{11D57ADC-0CCC-1EF4-5625-1B8C027AC13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43EBE1B-427E-EB65-1679-9E777BCA348E}"/>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138929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4E9DE-D8EC-3A11-8782-A19E8BD024B3}"/>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3" name="Footer Placeholder 2">
            <a:extLst>
              <a:ext uri="{FF2B5EF4-FFF2-40B4-BE49-F238E27FC236}">
                <a16:creationId xmlns:a16="http://schemas.microsoft.com/office/drawing/2014/main" id="{F0C5B4B5-80B4-A18A-92FA-CA8D08290F4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C66F418-2189-5827-0E1D-C9A367559570}"/>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5612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0447-8CC6-824B-5176-CEB2FBF9B7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8D313D1-3DA2-A8C5-CAAC-E07A8C2F5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6EB8A1F-DC9F-627E-CF0B-1D1039C9B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E7F92-233E-F4E1-B437-9417C7B070A4}"/>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6" name="Footer Placeholder 5">
            <a:extLst>
              <a:ext uri="{FF2B5EF4-FFF2-40B4-BE49-F238E27FC236}">
                <a16:creationId xmlns:a16="http://schemas.microsoft.com/office/drawing/2014/main" id="{51AB00EA-EBEC-23DC-93AC-89894BBDDA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E498163-B98A-4411-8D2C-62126742E95D}"/>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46351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66A3-8E27-AFFE-A177-2E7A52107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5A84049-4206-10C4-53D8-FF2CEA5AD6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F4E5440-CCB5-B937-DCD5-33B48811D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E541C-496B-4229-AB04-3430D16350DB}"/>
              </a:ext>
            </a:extLst>
          </p:cNvPr>
          <p:cNvSpPr>
            <a:spLocks noGrp="1"/>
          </p:cNvSpPr>
          <p:nvPr>
            <p:ph type="dt" sz="half" idx="10"/>
          </p:nvPr>
        </p:nvSpPr>
        <p:spPr/>
        <p:txBody>
          <a:bodyPr/>
          <a:lstStyle/>
          <a:p>
            <a:fld id="{F91DE444-814C-45B6-ABEB-B7373B2D1E17}" type="datetimeFigureOut">
              <a:rPr lang="en-CA" smtClean="0"/>
              <a:t>2024-11-19</a:t>
            </a:fld>
            <a:endParaRPr lang="en-CA"/>
          </a:p>
        </p:txBody>
      </p:sp>
      <p:sp>
        <p:nvSpPr>
          <p:cNvPr id="6" name="Footer Placeholder 5">
            <a:extLst>
              <a:ext uri="{FF2B5EF4-FFF2-40B4-BE49-F238E27FC236}">
                <a16:creationId xmlns:a16="http://schemas.microsoft.com/office/drawing/2014/main" id="{FFAE8BB7-372F-0DD7-411B-D611B1A881E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5DBE241-C304-A2C0-0CC6-1E08CA6606E4}"/>
              </a:ext>
            </a:extLst>
          </p:cNvPr>
          <p:cNvSpPr>
            <a:spLocks noGrp="1"/>
          </p:cNvSpPr>
          <p:nvPr>
            <p:ph type="sldNum" sz="quarter" idx="12"/>
          </p:nvPr>
        </p:nvSpPr>
        <p:spPr/>
        <p:txBody>
          <a:bodyPr/>
          <a:lstStyle/>
          <a:p>
            <a:fld id="{9FB75F00-E058-410D-BB8F-E2ABB0158728}" type="slidenum">
              <a:rPr lang="en-CA" smtClean="0"/>
              <a:t>‹#›</a:t>
            </a:fld>
            <a:endParaRPr lang="en-CA"/>
          </a:p>
        </p:txBody>
      </p:sp>
    </p:spTree>
    <p:extLst>
      <p:ext uri="{BB962C8B-B14F-4D97-AF65-F5344CB8AC3E}">
        <p14:creationId xmlns:p14="http://schemas.microsoft.com/office/powerpoint/2010/main" val="391910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87E05-E37F-7E09-6565-52162F2DBC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FAC5BAD-073A-98FA-2B2C-36F857473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4675E65-7D47-2AD6-AFD2-96CCAB653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1DE444-814C-45B6-ABEB-B7373B2D1E17}" type="datetimeFigureOut">
              <a:rPr lang="en-CA" smtClean="0"/>
              <a:t>2024-11-19</a:t>
            </a:fld>
            <a:endParaRPr lang="en-CA"/>
          </a:p>
        </p:txBody>
      </p:sp>
      <p:sp>
        <p:nvSpPr>
          <p:cNvPr id="5" name="Footer Placeholder 4">
            <a:extLst>
              <a:ext uri="{FF2B5EF4-FFF2-40B4-BE49-F238E27FC236}">
                <a16:creationId xmlns:a16="http://schemas.microsoft.com/office/drawing/2014/main" id="{CDC36A5F-E0A2-38F7-9423-8EC8CD9E1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5C68A3A-0E8C-EEBC-D63D-40CA6C72B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75F00-E058-410D-BB8F-E2ABB0158728}" type="slidenum">
              <a:rPr lang="en-CA" smtClean="0"/>
              <a:t>‹#›</a:t>
            </a:fld>
            <a:endParaRPr lang="en-CA"/>
          </a:p>
        </p:txBody>
      </p:sp>
    </p:spTree>
    <p:extLst>
      <p:ext uri="{BB962C8B-B14F-4D97-AF65-F5344CB8AC3E}">
        <p14:creationId xmlns:p14="http://schemas.microsoft.com/office/powerpoint/2010/main" val="3385286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D1F4-7C0F-8924-9503-CE2BEC81458B}"/>
              </a:ext>
            </a:extLst>
          </p:cNvPr>
          <p:cNvSpPr>
            <a:spLocks noGrp="1"/>
          </p:cNvSpPr>
          <p:nvPr>
            <p:ph type="ctrTitle"/>
          </p:nvPr>
        </p:nvSpPr>
        <p:spPr/>
        <p:txBody>
          <a:bodyPr/>
          <a:lstStyle/>
          <a:p>
            <a:r>
              <a:rPr lang="en-CA" dirty="0"/>
              <a:t>Graph NN</a:t>
            </a:r>
          </a:p>
        </p:txBody>
      </p:sp>
      <p:sp>
        <p:nvSpPr>
          <p:cNvPr id="3" name="Subtitle 2">
            <a:extLst>
              <a:ext uri="{FF2B5EF4-FFF2-40B4-BE49-F238E27FC236}">
                <a16:creationId xmlns:a16="http://schemas.microsoft.com/office/drawing/2014/main" id="{59CAAE44-D49D-434D-AD0A-3789FE33C447}"/>
              </a:ext>
            </a:extLst>
          </p:cNvPr>
          <p:cNvSpPr>
            <a:spLocks noGrp="1"/>
          </p:cNvSpPr>
          <p:nvPr>
            <p:ph type="subTitle" idx="1"/>
          </p:nvPr>
        </p:nvSpPr>
        <p:spPr/>
        <p:txBody>
          <a:bodyPr/>
          <a:lstStyle/>
          <a:p>
            <a:r>
              <a:rPr lang="en-CA" dirty="0"/>
              <a:t>Abdul Samad</a:t>
            </a:r>
          </a:p>
          <a:p>
            <a:r>
              <a:rPr lang="en-CA" dirty="0"/>
              <a:t>Adapted from Simon J.D. Prince</a:t>
            </a:r>
          </a:p>
          <a:p>
            <a:endParaRPr lang="en-CA" dirty="0"/>
          </a:p>
        </p:txBody>
      </p:sp>
    </p:spTree>
    <p:extLst>
      <p:ext uri="{BB962C8B-B14F-4D97-AF65-F5344CB8AC3E}">
        <p14:creationId xmlns:p14="http://schemas.microsoft.com/office/powerpoint/2010/main" val="87610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86B53-F5EE-4FA6-A014-4634861FBAF7}"/>
              </a:ext>
            </a:extLst>
          </p:cNvPr>
          <p:cNvSpPr>
            <a:spLocks noGrp="1"/>
          </p:cNvSpPr>
          <p:nvPr>
            <p:ph type="title"/>
          </p:nvPr>
        </p:nvSpPr>
        <p:spPr>
          <a:xfrm>
            <a:off x="449893" y="331594"/>
            <a:ext cx="10515600" cy="1325563"/>
          </a:xfrm>
        </p:spPr>
        <p:txBody>
          <a:bodyPr/>
          <a:lstStyle/>
          <a:p>
            <a:r>
              <a:rPr lang="en-US" dirty="0"/>
              <a:t>Example GCN</a:t>
            </a:r>
          </a:p>
        </p:txBody>
      </p:sp>
      <p:pic>
        <p:nvPicPr>
          <p:cNvPr id="6" name="Picture 5">
            <a:extLst>
              <a:ext uri="{FF2B5EF4-FFF2-40B4-BE49-F238E27FC236}">
                <a16:creationId xmlns:a16="http://schemas.microsoft.com/office/drawing/2014/main" id="{757607DA-C84A-4618-9759-CC0A2403639E}"/>
              </a:ext>
            </a:extLst>
          </p:cNvPr>
          <p:cNvPicPr>
            <a:picLocks noChangeAspect="1"/>
          </p:cNvPicPr>
          <p:nvPr/>
        </p:nvPicPr>
        <p:blipFill>
          <a:blip r:embed="rId3"/>
          <a:stretch>
            <a:fillRect/>
          </a:stretch>
        </p:blipFill>
        <p:spPr>
          <a:xfrm>
            <a:off x="1151351" y="5551534"/>
            <a:ext cx="3002978" cy="801932"/>
          </a:xfrm>
          <a:prstGeom prst="rect">
            <a:avLst/>
          </a:prstGeom>
        </p:spPr>
      </p:pic>
      <p:pic>
        <p:nvPicPr>
          <p:cNvPr id="8" name="Picture 7">
            <a:extLst>
              <a:ext uri="{FF2B5EF4-FFF2-40B4-BE49-F238E27FC236}">
                <a16:creationId xmlns:a16="http://schemas.microsoft.com/office/drawing/2014/main" id="{5E553771-E72D-46E4-905F-E1119561B6F4}"/>
              </a:ext>
            </a:extLst>
          </p:cNvPr>
          <p:cNvPicPr>
            <a:picLocks noChangeAspect="1"/>
          </p:cNvPicPr>
          <p:nvPr/>
        </p:nvPicPr>
        <p:blipFill>
          <a:blip r:embed="rId4"/>
          <a:stretch>
            <a:fillRect/>
          </a:stretch>
        </p:blipFill>
        <p:spPr>
          <a:xfrm>
            <a:off x="4090077" y="5761094"/>
            <a:ext cx="6961447" cy="238873"/>
          </a:xfrm>
          <a:prstGeom prst="rect">
            <a:avLst/>
          </a:prstGeom>
        </p:spPr>
      </p:pic>
      <p:pic>
        <p:nvPicPr>
          <p:cNvPr id="5" name="Picture 4">
            <a:extLst>
              <a:ext uri="{FF2B5EF4-FFF2-40B4-BE49-F238E27FC236}">
                <a16:creationId xmlns:a16="http://schemas.microsoft.com/office/drawing/2014/main" id="{D310510E-78C5-4306-B428-A8A29E2C6C73}"/>
              </a:ext>
            </a:extLst>
          </p:cNvPr>
          <p:cNvPicPr>
            <a:picLocks noChangeAspect="1"/>
          </p:cNvPicPr>
          <p:nvPr/>
        </p:nvPicPr>
        <p:blipFill>
          <a:blip r:embed="rId5"/>
          <a:stretch>
            <a:fillRect/>
          </a:stretch>
        </p:blipFill>
        <p:spPr>
          <a:xfrm>
            <a:off x="1197280" y="1953260"/>
            <a:ext cx="8922209" cy="3302170"/>
          </a:xfrm>
          <a:prstGeom prst="rect">
            <a:avLst/>
          </a:prstGeom>
        </p:spPr>
      </p:pic>
    </p:spTree>
    <p:extLst>
      <p:ext uri="{BB962C8B-B14F-4D97-AF65-F5344CB8AC3E}">
        <p14:creationId xmlns:p14="http://schemas.microsoft.com/office/powerpoint/2010/main" val="1066177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901F3-BF6E-4723-BDC7-9E9579DE022B}"/>
              </a:ext>
            </a:extLst>
          </p:cNvPr>
          <p:cNvPicPr>
            <a:picLocks noChangeAspect="1"/>
          </p:cNvPicPr>
          <p:nvPr/>
        </p:nvPicPr>
        <p:blipFill>
          <a:blip r:embed="rId3"/>
          <a:stretch>
            <a:fillRect/>
          </a:stretch>
        </p:blipFill>
        <p:spPr>
          <a:xfrm>
            <a:off x="735595" y="2315914"/>
            <a:ext cx="10720809" cy="3120381"/>
          </a:xfrm>
          <a:prstGeom prst="rect">
            <a:avLst/>
          </a:prstGeom>
        </p:spPr>
      </p:pic>
      <p:sp>
        <p:nvSpPr>
          <p:cNvPr id="4" name="Title 3">
            <a:extLst>
              <a:ext uri="{FF2B5EF4-FFF2-40B4-BE49-F238E27FC236}">
                <a16:creationId xmlns:a16="http://schemas.microsoft.com/office/drawing/2014/main" id="{39F0F707-8385-4E2A-831A-F92B92A548E5}"/>
              </a:ext>
            </a:extLst>
          </p:cNvPr>
          <p:cNvSpPr txBox="1">
            <a:spLocks/>
          </p:cNvSpPr>
          <p:nvPr/>
        </p:nvSpPr>
        <p:spPr>
          <a:xfrm>
            <a:off x="449893" y="3315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Example GCN</a:t>
            </a:r>
            <a:endParaRPr lang="en-US" dirty="0"/>
          </a:p>
        </p:txBody>
      </p:sp>
    </p:spTree>
    <p:extLst>
      <p:ext uri="{BB962C8B-B14F-4D97-AF65-F5344CB8AC3E}">
        <p14:creationId xmlns:p14="http://schemas.microsoft.com/office/powerpoint/2010/main" val="266788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DD5CE-7769-4B1C-B1B8-654F88B2451D}"/>
              </a:ext>
            </a:extLst>
          </p:cNvPr>
          <p:cNvSpPr>
            <a:spLocks noGrp="1"/>
          </p:cNvSpPr>
          <p:nvPr>
            <p:ph type="title"/>
          </p:nvPr>
        </p:nvSpPr>
        <p:spPr/>
        <p:txBody>
          <a:bodyPr/>
          <a:lstStyle/>
          <a:p>
            <a:r>
              <a:rPr lang="en-US" dirty="0"/>
              <a:t>Graph classification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2600A45-807A-45AD-9B6D-B43F7A281064}"/>
                  </a:ext>
                </a:extLst>
              </p:cNvPr>
              <p:cNvSpPr>
                <a:spLocks noGrp="1"/>
              </p:cNvSpPr>
              <p:nvPr>
                <p:ph idx="1"/>
              </p:nvPr>
            </p:nvSpPr>
            <p:spPr>
              <a:xfrm>
                <a:off x="838199" y="1825625"/>
                <a:ext cx="10710797" cy="4838222"/>
              </a:xfrm>
            </p:spPr>
            <p:txBody>
              <a:bodyPr>
                <a:normAutofit lnSpcReduction="10000"/>
              </a:bodyPr>
              <a:lstStyle/>
              <a:p>
                <a:r>
                  <a:rPr lang="en-US" dirty="0"/>
                  <a:t>Example of a network that classifies molecules as toxic or harmless.</a:t>
                </a:r>
              </a:p>
              <a:p>
                <a:r>
                  <a:rPr lang="en-US" dirty="0"/>
                  <a:t>Network inputs are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 (Adjacency Matrix and node Embeddings)</a:t>
                </a:r>
              </a:p>
              <a:p>
                <a:pPr marL="0" indent="0">
                  <a:buNone/>
                </a:pPr>
                <a:r>
                  <a:rPr lang="en-US" b="0" dirty="0"/>
                  <a:t>   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sup>
                    </m:sSup>
                  </m:oMath>
                </a14:m>
                <a:r>
                  <a:rPr lang="en-US" dirty="0"/>
                  <a:t> is derived from molecule structure,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118×</m:t>
                        </m:r>
                        <m:r>
                          <a:rPr lang="en-US" b="0" i="1" smtClean="0">
                            <a:latin typeface="Cambria Math" panose="02040503050406030204" pitchFamily="18" charset="0"/>
                          </a:rPr>
                          <m:t>𝑁</m:t>
                        </m:r>
                      </m:sup>
                    </m:sSup>
                  </m:oMath>
                </a14:m>
                <a:r>
                  <a:rPr lang="en-US" dirty="0"/>
                  <a:t>are  </a:t>
                </a:r>
              </a:p>
              <a:p>
                <a:pPr marL="0" indent="0">
                  <a:buNone/>
                </a:pPr>
                <a:r>
                  <a:rPr lang="en-US" dirty="0"/>
                  <a:t>    one-hot vectors indicating which of the 118 elements are present.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where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Ω</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𝐷</m:t>
                        </m:r>
                        <m:r>
                          <a:rPr lang="en-US" b="0" i="1" smtClean="0">
                            <a:latin typeface="Cambria Math" panose="02040503050406030204" pitchFamily="18" charset="0"/>
                          </a:rPr>
                          <m:t>×118</m:t>
                        </m:r>
                      </m:sup>
                    </m:sSup>
                  </m:oMath>
                </a14:m>
                <a:r>
                  <a:rPr lang="en-US" dirty="0"/>
                  <a:t> and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m:rPr>
                        <m:sty m:val="p"/>
                      </m:rPr>
                      <a:rPr lang="en-US" b="0" i="0" smtClean="0">
                        <a:latin typeface="Cambria Math" panose="02040503050406030204" pitchFamily="18" charset="0"/>
                      </a:rPr>
                      <m:t>Φ</m:t>
                    </m:r>
                    <m:r>
                      <a:rPr lang="en-US" b="0" i="1" smtClean="0">
                        <a:latin typeface="Cambria Math" panose="02040503050406030204" pitchFamily="18" charset="0"/>
                      </a:rPr>
                      <m:t>]</m:t>
                    </m:r>
                  </m:oMath>
                </a14:m>
                <a:r>
                  <a:rPr lang="en-US" dirty="0"/>
                  <a:t> is a single value.</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92600A45-807A-45AD-9B6D-B43F7A281064}"/>
                  </a:ext>
                </a:extLst>
              </p:cNvPr>
              <p:cNvSpPr>
                <a:spLocks noGrp="1" noRot="1" noChangeAspect="1" noMove="1" noResize="1" noEditPoints="1" noAdjustHandles="1" noChangeArrowheads="1" noChangeShapeType="1" noTextEdit="1"/>
              </p:cNvSpPr>
              <p:nvPr>
                <p:ph idx="1"/>
              </p:nvPr>
            </p:nvSpPr>
            <p:spPr>
              <a:xfrm>
                <a:off x="838199" y="1825625"/>
                <a:ext cx="10710797" cy="4838222"/>
              </a:xfrm>
              <a:blipFill>
                <a:blip r:embed="rId3"/>
                <a:stretch>
                  <a:fillRect l="-967" t="-277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3B8B7C9-3C04-42C8-8745-11B11F6C48EE}"/>
              </a:ext>
            </a:extLst>
          </p:cNvPr>
          <p:cNvPicPr>
            <a:picLocks noChangeAspect="1"/>
          </p:cNvPicPr>
          <p:nvPr/>
        </p:nvPicPr>
        <p:blipFill>
          <a:blip r:embed="rId4"/>
          <a:stretch>
            <a:fillRect/>
          </a:stretch>
        </p:blipFill>
        <p:spPr>
          <a:xfrm>
            <a:off x="3168928" y="4078703"/>
            <a:ext cx="5085916" cy="1846108"/>
          </a:xfrm>
          <a:prstGeom prst="rect">
            <a:avLst/>
          </a:prstGeom>
        </p:spPr>
      </p:pic>
    </p:spTree>
    <p:extLst>
      <p:ext uri="{BB962C8B-B14F-4D97-AF65-F5344CB8AC3E}">
        <p14:creationId xmlns:p14="http://schemas.microsoft.com/office/powerpoint/2010/main" val="351589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EC56E059-1103-331F-6D75-6C70ED87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83349"/>
            <a:ext cx="7772400" cy="6415003"/>
          </a:xfrm>
          <a:prstGeom prst="rect">
            <a:avLst/>
          </a:prstGeom>
        </p:spPr>
      </p:pic>
    </p:spTree>
    <p:extLst>
      <p:ext uri="{BB962C8B-B14F-4D97-AF65-F5344CB8AC3E}">
        <p14:creationId xmlns:p14="http://schemas.microsoft.com/office/powerpoint/2010/main" val="3597877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970657A3-8776-8804-C3D2-11DC50775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00" y="867005"/>
            <a:ext cx="10231400" cy="5255120"/>
          </a:xfrm>
          <a:prstGeom prst="rect">
            <a:avLst/>
          </a:prstGeom>
        </p:spPr>
      </p:pic>
    </p:spTree>
    <p:extLst>
      <p:ext uri="{BB962C8B-B14F-4D97-AF65-F5344CB8AC3E}">
        <p14:creationId xmlns:p14="http://schemas.microsoft.com/office/powerpoint/2010/main" val="210381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BC455501-78EE-51CC-25DA-CA591F7C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466" y="0"/>
            <a:ext cx="5305068" cy="6596390"/>
          </a:xfrm>
          <a:prstGeom prst="rect">
            <a:avLst/>
          </a:prstGeom>
        </p:spPr>
      </p:pic>
    </p:spTree>
    <p:extLst>
      <p:ext uri="{BB962C8B-B14F-4D97-AF65-F5344CB8AC3E}">
        <p14:creationId xmlns:p14="http://schemas.microsoft.com/office/powerpoint/2010/main" val="17920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5B6511C2-142E-32AA-90BF-EA0019C5F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28" y="338390"/>
            <a:ext cx="8993344" cy="5955503"/>
          </a:xfrm>
          <a:prstGeom prst="rect">
            <a:avLst/>
          </a:prstGeom>
        </p:spPr>
      </p:pic>
    </p:spTree>
    <p:extLst>
      <p:ext uri="{BB962C8B-B14F-4D97-AF65-F5344CB8AC3E}">
        <p14:creationId xmlns:p14="http://schemas.microsoft.com/office/powerpoint/2010/main" val="1124090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A663A833-DA5E-FF3C-2935-893734D2A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871" y="0"/>
            <a:ext cx="4608257" cy="6596390"/>
          </a:xfrm>
          <a:prstGeom prst="rect">
            <a:avLst/>
          </a:prstGeom>
        </p:spPr>
      </p:pic>
    </p:spTree>
    <p:extLst>
      <p:ext uri="{BB962C8B-B14F-4D97-AF65-F5344CB8AC3E}">
        <p14:creationId xmlns:p14="http://schemas.microsoft.com/office/powerpoint/2010/main" val="4200490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A9B64239-AEAE-182F-71AF-2B83C4383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7" y="924168"/>
            <a:ext cx="9608845" cy="4858323"/>
          </a:xfrm>
          <a:prstGeom prst="rect">
            <a:avLst/>
          </a:prstGeom>
        </p:spPr>
      </p:pic>
    </p:spTree>
    <p:extLst>
      <p:ext uri="{BB962C8B-B14F-4D97-AF65-F5344CB8AC3E}">
        <p14:creationId xmlns:p14="http://schemas.microsoft.com/office/powerpoint/2010/main" val="1558254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graph&#10;&#10;Description automatically generated">
            <a:extLst>
              <a:ext uri="{FF2B5EF4-FFF2-40B4-BE49-F238E27FC236}">
                <a16:creationId xmlns:a16="http://schemas.microsoft.com/office/drawing/2014/main" id="{24119BA5-6F19-D1E9-E107-A453EC0EA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27424"/>
            <a:ext cx="7772400" cy="2582828"/>
          </a:xfrm>
          <a:prstGeom prst="rect">
            <a:avLst/>
          </a:prstGeom>
        </p:spPr>
      </p:pic>
    </p:spTree>
    <p:extLst>
      <p:ext uri="{BB962C8B-B14F-4D97-AF65-F5344CB8AC3E}">
        <p14:creationId xmlns:p14="http://schemas.microsoft.com/office/powerpoint/2010/main" val="184448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4C3B1-CBC4-B113-4145-C7E515DA1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05" y="2291034"/>
            <a:ext cx="11472745" cy="4164404"/>
          </a:xfrm>
          <a:prstGeom prst="rect">
            <a:avLst/>
          </a:prstGeom>
        </p:spPr>
      </p:pic>
      <p:sp>
        <p:nvSpPr>
          <p:cNvPr id="2" name="Title 1">
            <a:extLst>
              <a:ext uri="{FF2B5EF4-FFF2-40B4-BE49-F238E27FC236}">
                <a16:creationId xmlns:a16="http://schemas.microsoft.com/office/drawing/2014/main" id="{0F13EA0B-31F8-440C-B5E0-A1CE1DA86F45}"/>
              </a:ext>
            </a:extLst>
          </p:cNvPr>
          <p:cNvSpPr>
            <a:spLocks noGrp="1"/>
          </p:cNvSpPr>
          <p:nvPr>
            <p:ph type="title"/>
          </p:nvPr>
        </p:nvSpPr>
        <p:spPr/>
        <p:txBody>
          <a:bodyPr/>
          <a:lstStyle/>
          <a:p>
            <a:r>
              <a:rPr lang="en-US" dirty="0"/>
              <a:t>Graph Examples</a:t>
            </a:r>
          </a:p>
        </p:txBody>
      </p:sp>
    </p:spTree>
    <p:extLst>
      <p:ext uri="{BB962C8B-B14F-4D97-AF65-F5344CB8AC3E}">
        <p14:creationId xmlns:p14="http://schemas.microsoft.com/office/powerpoint/2010/main" val="88404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5" name="Picture 4" descr="A diagram of a graph&#10;&#10;Description automatically generated">
            <a:extLst>
              <a:ext uri="{FF2B5EF4-FFF2-40B4-BE49-F238E27FC236}">
                <a16:creationId xmlns:a16="http://schemas.microsoft.com/office/drawing/2014/main" id="{3CB3F6CA-8844-E972-7B57-1A7B27DF1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413877"/>
            <a:ext cx="7772400" cy="2780245"/>
          </a:xfrm>
          <a:prstGeom prst="rect">
            <a:avLst/>
          </a:prstGeom>
        </p:spPr>
      </p:pic>
    </p:spTree>
    <p:extLst>
      <p:ext uri="{BB962C8B-B14F-4D97-AF65-F5344CB8AC3E}">
        <p14:creationId xmlns:p14="http://schemas.microsoft.com/office/powerpoint/2010/main" val="118719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546598-CFDC-422F-960A-5CF48AD8A4C6}"/>
              </a:ext>
            </a:extLst>
          </p:cNvPr>
          <p:cNvSpPr>
            <a:spLocks noGrp="1"/>
          </p:cNvSpPr>
          <p:nvPr>
            <p:ph type="title"/>
          </p:nvPr>
        </p:nvSpPr>
        <p:spPr/>
        <p:txBody>
          <a:bodyPr/>
          <a:lstStyle/>
          <a:p>
            <a:r>
              <a:rPr lang="en-US" dirty="0"/>
              <a:t>More examples of Graphs</a:t>
            </a:r>
          </a:p>
        </p:txBody>
      </p:sp>
      <p:sp>
        <p:nvSpPr>
          <p:cNvPr id="4" name="Content Placeholder 3">
            <a:extLst>
              <a:ext uri="{FF2B5EF4-FFF2-40B4-BE49-F238E27FC236}">
                <a16:creationId xmlns:a16="http://schemas.microsoft.com/office/drawing/2014/main" id="{7F1070B8-570B-423E-BA8A-F0B8269F31B9}"/>
              </a:ext>
            </a:extLst>
          </p:cNvPr>
          <p:cNvSpPr>
            <a:spLocks noGrp="1"/>
          </p:cNvSpPr>
          <p:nvPr>
            <p:ph idx="1"/>
          </p:nvPr>
        </p:nvSpPr>
        <p:spPr/>
        <p:txBody>
          <a:bodyPr>
            <a:normAutofit lnSpcReduction="10000"/>
          </a:bodyPr>
          <a:lstStyle/>
          <a:p>
            <a:pPr marL="0" indent="0">
              <a:buNone/>
            </a:pPr>
            <a:r>
              <a:rPr lang="en-US" dirty="0"/>
              <a:t>Some examples of graphs</a:t>
            </a:r>
          </a:p>
          <a:p>
            <a:pPr marL="0" indent="0">
              <a:buNone/>
            </a:pPr>
            <a:r>
              <a:rPr lang="en-US" dirty="0"/>
              <a:t>• Social networks are graphs where nodes are people, and the edges represent friendships between them.</a:t>
            </a:r>
          </a:p>
          <a:p>
            <a:pPr marL="0" indent="0">
              <a:buNone/>
            </a:pPr>
            <a:r>
              <a:rPr lang="en-US" dirty="0"/>
              <a:t>• The scientific literature can be viewed as a graph where the nodes are papers, and the edges represent citations.</a:t>
            </a:r>
          </a:p>
          <a:p>
            <a:pPr marL="0" indent="0">
              <a:buNone/>
            </a:pPr>
            <a:r>
              <a:rPr lang="en-US" dirty="0"/>
              <a:t>• Wikipedia can be considered a graph where the nodes are articles, and the edges represent hyperlinks between articles.</a:t>
            </a:r>
          </a:p>
          <a:p>
            <a:pPr marL="0" indent="0">
              <a:buNone/>
            </a:pPr>
            <a:r>
              <a:rPr lang="en-US" dirty="0"/>
              <a:t>• Protein interactions in a cell can be expressed as graphs, where the nodes are the proteins, and there is an edge between two proteins if they interact.</a:t>
            </a:r>
          </a:p>
        </p:txBody>
      </p:sp>
    </p:spTree>
    <p:extLst>
      <p:ext uri="{BB962C8B-B14F-4D97-AF65-F5344CB8AC3E}">
        <p14:creationId xmlns:p14="http://schemas.microsoft.com/office/powerpoint/2010/main" val="382249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7F9560-8DB3-4EF5-9B7C-83777FFC9B94}"/>
              </a:ext>
            </a:extLst>
          </p:cNvPr>
          <p:cNvSpPr>
            <a:spLocks noGrp="1"/>
          </p:cNvSpPr>
          <p:nvPr>
            <p:ph type="title"/>
          </p:nvPr>
        </p:nvSpPr>
        <p:spPr>
          <a:xfrm>
            <a:off x="337159" y="245952"/>
            <a:ext cx="10515600" cy="1325563"/>
          </a:xfrm>
        </p:spPr>
        <p:txBody>
          <a:bodyPr/>
          <a:lstStyle/>
          <a:p>
            <a:r>
              <a:rPr lang="en-US" dirty="0"/>
              <a:t>Types of Graphs</a:t>
            </a:r>
          </a:p>
        </p:txBody>
      </p:sp>
      <p:pic>
        <p:nvPicPr>
          <p:cNvPr id="6" name="Picture 5">
            <a:extLst>
              <a:ext uri="{FF2B5EF4-FFF2-40B4-BE49-F238E27FC236}">
                <a16:creationId xmlns:a16="http://schemas.microsoft.com/office/drawing/2014/main" id="{B6ECCF75-798A-4A13-8391-7EE9F10B477C}"/>
              </a:ext>
            </a:extLst>
          </p:cNvPr>
          <p:cNvPicPr>
            <a:picLocks noChangeAspect="1"/>
          </p:cNvPicPr>
          <p:nvPr/>
        </p:nvPicPr>
        <p:blipFill>
          <a:blip r:embed="rId3"/>
          <a:stretch>
            <a:fillRect/>
          </a:stretch>
        </p:blipFill>
        <p:spPr>
          <a:xfrm>
            <a:off x="2805481" y="1571515"/>
            <a:ext cx="6952294" cy="5233652"/>
          </a:xfrm>
          <a:prstGeom prst="rect">
            <a:avLst/>
          </a:prstGeom>
        </p:spPr>
      </p:pic>
    </p:spTree>
    <p:extLst>
      <p:ext uri="{BB962C8B-B14F-4D97-AF65-F5344CB8AC3E}">
        <p14:creationId xmlns:p14="http://schemas.microsoft.com/office/powerpoint/2010/main" val="91605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F0343-786B-4BD9-8759-FDFC409AC045}"/>
              </a:ext>
            </a:extLst>
          </p:cNvPr>
          <p:cNvSpPr>
            <a:spLocks noGrp="1"/>
          </p:cNvSpPr>
          <p:nvPr>
            <p:ph type="title"/>
          </p:nvPr>
        </p:nvSpPr>
        <p:spPr/>
        <p:txBody>
          <a:bodyPr/>
          <a:lstStyle/>
          <a:p>
            <a:r>
              <a:rPr lang="en-US" dirty="0"/>
              <a:t>Graph Representation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C9441D9-1F72-40B5-9B88-5EA1287FCB8B}"/>
                  </a:ext>
                </a:extLst>
              </p:cNvPr>
              <p:cNvSpPr>
                <a:spLocks noGrp="1"/>
              </p:cNvSpPr>
              <p:nvPr>
                <p:ph idx="1"/>
              </p:nvPr>
            </p:nvSpPr>
            <p:spPr>
              <a:xfrm>
                <a:off x="838199" y="1825625"/>
                <a:ext cx="10748375" cy="4925904"/>
              </a:xfrm>
            </p:spPr>
            <p:txBody>
              <a:bodyPr/>
              <a:lstStyle/>
              <a:p>
                <a:pPr marL="0" indent="0">
                  <a:buNone/>
                </a:pPr>
                <a:r>
                  <a:rPr lang="en-US" dirty="0"/>
                  <a:t>The graph can be encoded by three matrices </a:t>
                </a:r>
                <a14:m>
                  <m:oMath xmlns:m="http://schemas.openxmlformats.org/officeDocument/2006/math">
                    <m:r>
                      <a:rPr lang="en-US" i="1" dirty="0" smtClean="0">
                        <a:latin typeface="Cambria Math" panose="02040503050406030204" pitchFamily="18" charset="0"/>
                      </a:rPr>
                      <m:t>𝐴</m:t>
                    </m:r>
                  </m:oMath>
                </a14:m>
                <a:r>
                  <a:rPr lang="en-US" dirty="0"/>
                  <a:t>,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𝐸</m:t>
                    </m:r>
                  </m:oMath>
                </a14:m>
                <a:r>
                  <a:rPr lang="en-US" dirty="0"/>
                  <a:t>, representing the </a:t>
                </a:r>
                <a:r>
                  <a:rPr lang="en-US" b="1" dirty="0"/>
                  <a:t>graph structure</a:t>
                </a:r>
                <a:r>
                  <a:rPr lang="en-US" dirty="0"/>
                  <a:t>, </a:t>
                </a:r>
                <a:r>
                  <a:rPr lang="en-US" b="1" dirty="0"/>
                  <a:t>node embeddings</a:t>
                </a:r>
                <a:r>
                  <a:rPr lang="en-US" dirty="0"/>
                  <a:t>, and </a:t>
                </a:r>
                <a:r>
                  <a:rPr lang="en-US" b="1" dirty="0"/>
                  <a:t>edge embeddings</a:t>
                </a:r>
                <a:r>
                  <a:rPr lang="en-US" dirty="0"/>
                  <a:t>, respectively</a:t>
                </a:r>
              </a:p>
            </p:txBody>
          </p:sp>
        </mc:Choice>
        <mc:Fallback xmlns="">
          <p:sp>
            <p:nvSpPr>
              <p:cNvPr id="5" name="Content Placeholder 4">
                <a:extLst>
                  <a:ext uri="{FF2B5EF4-FFF2-40B4-BE49-F238E27FC236}">
                    <a16:creationId xmlns:a16="http://schemas.microsoft.com/office/drawing/2014/main" id="{DC9441D9-1F72-40B5-9B88-5EA1287FCB8B}"/>
                  </a:ext>
                </a:extLst>
              </p:cNvPr>
              <p:cNvSpPr>
                <a:spLocks noGrp="1" noRot="1" noChangeAspect="1" noMove="1" noResize="1" noEditPoints="1" noAdjustHandles="1" noChangeArrowheads="1" noChangeShapeType="1" noTextEdit="1"/>
              </p:cNvSpPr>
              <p:nvPr>
                <p:ph idx="1"/>
              </p:nvPr>
            </p:nvSpPr>
            <p:spPr>
              <a:xfrm>
                <a:off x="838199" y="1825625"/>
                <a:ext cx="10748375" cy="4925904"/>
              </a:xfrm>
              <a:blipFill>
                <a:blip r:embed="rId3"/>
                <a:stretch>
                  <a:fillRect l="-1134" t="-19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295DBE9-428F-43CB-87BE-1B1DE6DA68ED}"/>
              </a:ext>
            </a:extLst>
          </p:cNvPr>
          <p:cNvPicPr>
            <a:picLocks noChangeAspect="1"/>
          </p:cNvPicPr>
          <p:nvPr/>
        </p:nvPicPr>
        <p:blipFill>
          <a:blip r:embed="rId4"/>
          <a:stretch>
            <a:fillRect/>
          </a:stretch>
        </p:blipFill>
        <p:spPr>
          <a:xfrm>
            <a:off x="1543156" y="3318876"/>
            <a:ext cx="8855168" cy="3708225"/>
          </a:xfrm>
          <a:prstGeom prst="rect">
            <a:avLst/>
          </a:prstGeom>
        </p:spPr>
      </p:pic>
    </p:spTree>
    <p:extLst>
      <p:ext uri="{BB962C8B-B14F-4D97-AF65-F5344CB8AC3E}">
        <p14:creationId xmlns:p14="http://schemas.microsoft.com/office/powerpoint/2010/main" val="328139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43A804-A0C9-4C35-8B35-AE0D2A360D01}"/>
              </a:ext>
            </a:extLst>
          </p:cNvPr>
          <p:cNvSpPr>
            <a:spLocks noGrp="1"/>
          </p:cNvSpPr>
          <p:nvPr>
            <p:ph type="title"/>
          </p:nvPr>
        </p:nvSpPr>
        <p:spPr/>
        <p:txBody>
          <a:bodyPr/>
          <a:lstStyle/>
          <a:p>
            <a:r>
              <a:rPr lang="en-US" dirty="0"/>
              <a:t>Properties of adjacency matrix</a:t>
            </a:r>
          </a:p>
        </p:txBody>
      </p:sp>
      <p:pic>
        <p:nvPicPr>
          <p:cNvPr id="5" name="Picture 4">
            <a:extLst>
              <a:ext uri="{FF2B5EF4-FFF2-40B4-BE49-F238E27FC236}">
                <a16:creationId xmlns:a16="http://schemas.microsoft.com/office/drawing/2014/main" id="{A1F54D5A-4C8F-4CDB-AEEA-4430CC912106}"/>
              </a:ext>
            </a:extLst>
          </p:cNvPr>
          <p:cNvPicPr>
            <a:picLocks noChangeAspect="1"/>
          </p:cNvPicPr>
          <p:nvPr/>
        </p:nvPicPr>
        <p:blipFill>
          <a:blip r:embed="rId3"/>
          <a:stretch>
            <a:fillRect/>
          </a:stretch>
        </p:blipFill>
        <p:spPr>
          <a:xfrm>
            <a:off x="905392" y="1949373"/>
            <a:ext cx="10448407" cy="4797003"/>
          </a:xfrm>
          <a:prstGeom prst="rect">
            <a:avLst/>
          </a:prstGeom>
        </p:spPr>
      </p:pic>
    </p:spTree>
    <p:extLst>
      <p:ext uri="{BB962C8B-B14F-4D97-AF65-F5344CB8AC3E}">
        <p14:creationId xmlns:p14="http://schemas.microsoft.com/office/powerpoint/2010/main" val="120055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13EFD-E275-41D6-8CC3-465BD995605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Permutation of node indices </a:t>
            </a:r>
          </a:p>
        </p:txBody>
      </p:sp>
      <p:pic>
        <p:nvPicPr>
          <p:cNvPr id="5" name="Picture 4">
            <a:extLst>
              <a:ext uri="{FF2B5EF4-FFF2-40B4-BE49-F238E27FC236}">
                <a16:creationId xmlns:a16="http://schemas.microsoft.com/office/drawing/2014/main" id="{CF4BF76A-0933-41C2-A719-893936659A66}"/>
              </a:ext>
            </a:extLst>
          </p:cNvPr>
          <p:cNvPicPr>
            <a:picLocks noChangeAspect="1"/>
          </p:cNvPicPr>
          <p:nvPr/>
        </p:nvPicPr>
        <p:blipFill>
          <a:blip r:embed="rId3"/>
          <a:stretch>
            <a:fillRect/>
          </a:stretch>
        </p:blipFill>
        <p:spPr>
          <a:xfrm>
            <a:off x="425326" y="1959564"/>
            <a:ext cx="10383246" cy="3927667"/>
          </a:xfrm>
          <a:prstGeom prst="rect">
            <a:avLst/>
          </a:prstGeom>
        </p:spPr>
      </p:pic>
    </p:spTree>
    <p:extLst>
      <p:ext uri="{BB962C8B-B14F-4D97-AF65-F5344CB8AC3E}">
        <p14:creationId xmlns:p14="http://schemas.microsoft.com/office/powerpoint/2010/main" val="434469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E1C52-581A-46BC-9C6D-260AF65CAEB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Tasks </a:t>
            </a:r>
          </a:p>
        </p:txBody>
      </p:sp>
      <p:pic>
        <p:nvPicPr>
          <p:cNvPr id="6" name="Picture 5">
            <a:extLst>
              <a:ext uri="{FF2B5EF4-FFF2-40B4-BE49-F238E27FC236}">
                <a16:creationId xmlns:a16="http://schemas.microsoft.com/office/drawing/2014/main" id="{4C508AEF-EFCE-4BE6-99F5-C3363A289F8A}"/>
              </a:ext>
            </a:extLst>
          </p:cNvPr>
          <p:cNvPicPr>
            <a:picLocks noChangeAspect="1"/>
          </p:cNvPicPr>
          <p:nvPr/>
        </p:nvPicPr>
        <p:blipFill>
          <a:blip r:embed="rId3"/>
          <a:stretch>
            <a:fillRect/>
          </a:stretch>
        </p:blipFill>
        <p:spPr>
          <a:xfrm>
            <a:off x="3382026" y="244337"/>
            <a:ext cx="7465513" cy="6613663"/>
          </a:xfrm>
          <a:prstGeom prst="rect">
            <a:avLst/>
          </a:prstGeom>
        </p:spPr>
      </p:pic>
    </p:spTree>
    <p:extLst>
      <p:ext uri="{BB962C8B-B14F-4D97-AF65-F5344CB8AC3E}">
        <p14:creationId xmlns:p14="http://schemas.microsoft.com/office/powerpoint/2010/main" val="130257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C8AE-17BD-4858-BB6D-9C5F7749C101}"/>
              </a:ext>
            </a:extLst>
          </p:cNvPr>
          <p:cNvSpPr>
            <a:spLocks noGrp="1"/>
          </p:cNvSpPr>
          <p:nvPr>
            <p:ph type="title"/>
          </p:nvPr>
        </p:nvSpPr>
        <p:spPr/>
        <p:txBody>
          <a:bodyPr/>
          <a:lstStyle/>
          <a:p>
            <a:r>
              <a:rPr lang="en-US" dirty="0"/>
              <a:t>Graph Convolution NN</a:t>
            </a:r>
          </a:p>
        </p:txBody>
      </p:sp>
      <p:sp>
        <p:nvSpPr>
          <p:cNvPr id="3" name="Content Placeholder 2">
            <a:extLst>
              <a:ext uri="{FF2B5EF4-FFF2-40B4-BE49-F238E27FC236}">
                <a16:creationId xmlns:a16="http://schemas.microsoft.com/office/drawing/2014/main" id="{C3CBBD50-4D96-4C4C-AE33-14D887435F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87ABD4-92D0-422A-945B-86A18845B902}"/>
              </a:ext>
            </a:extLst>
          </p:cNvPr>
          <p:cNvPicPr>
            <a:picLocks noChangeAspect="1"/>
          </p:cNvPicPr>
          <p:nvPr/>
        </p:nvPicPr>
        <p:blipFill>
          <a:blip r:embed="rId3"/>
          <a:stretch>
            <a:fillRect/>
          </a:stretch>
        </p:blipFill>
        <p:spPr>
          <a:xfrm>
            <a:off x="1174861" y="2642992"/>
            <a:ext cx="9019596" cy="2935372"/>
          </a:xfrm>
          <a:prstGeom prst="rect">
            <a:avLst/>
          </a:prstGeom>
        </p:spPr>
      </p:pic>
    </p:spTree>
    <p:extLst>
      <p:ext uri="{BB962C8B-B14F-4D97-AF65-F5344CB8AC3E}">
        <p14:creationId xmlns:p14="http://schemas.microsoft.com/office/powerpoint/2010/main" val="1164117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1180</Words>
  <Application>Microsoft Office PowerPoint</Application>
  <PresentationFormat>Widescreen</PresentationFormat>
  <Paragraphs>71</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Times New Roman</vt:lpstr>
      <vt:lpstr>Office Theme</vt:lpstr>
      <vt:lpstr>Graph NN</vt:lpstr>
      <vt:lpstr>Graph Examples</vt:lpstr>
      <vt:lpstr>More examples of Graphs</vt:lpstr>
      <vt:lpstr>Types of Graphs</vt:lpstr>
      <vt:lpstr>Graph Representation</vt:lpstr>
      <vt:lpstr>Properties of adjacency matrix</vt:lpstr>
      <vt:lpstr>PowerPoint Presentation</vt:lpstr>
      <vt:lpstr>PowerPoint Presentation</vt:lpstr>
      <vt:lpstr>Graph Convolution NN</vt:lpstr>
      <vt:lpstr>Example GCN</vt:lpstr>
      <vt:lpstr>PowerPoint Presentation</vt:lpstr>
      <vt:lpstr>Graph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Deep Learning</dc:title>
  <dc:creator>Simon Prince</dc:creator>
  <cp:lastModifiedBy>Abdul Samad</cp:lastModifiedBy>
  <cp:revision>11</cp:revision>
  <dcterms:created xsi:type="dcterms:W3CDTF">2022-08-01T10:54:48Z</dcterms:created>
  <dcterms:modified xsi:type="dcterms:W3CDTF">2024-11-19T07:21:07Z</dcterms:modified>
</cp:coreProperties>
</file>